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33"/>
  </p:notesMasterIdLst>
  <p:sldIdLst>
    <p:sldId id="256" r:id="rId4"/>
    <p:sldId id="317" r:id="rId5"/>
    <p:sldId id="318" r:id="rId6"/>
    <p:sldId id="257" r:id="rId7"/>
    <p:sldId id="258" r:id="rId8"/>
    <p:sldId id="259" r:id="rId9"/>
    <p:sldId id="261" r:id="rId10"/>
    <p:sldId id="262" r:id="rId11"/>
    <p:sldId id="316" r:id="rId12"/>
    <p:sldId id="275" r:id="rId13"/>
    <p:sldId id="320" r:id="rId14"/>
    <p:sldId id="321" r:id="rId15"/>
    <p:sldId id="322" r:id="rId16"/>
    <p:sldId id="323" r:id="rId17"/>
    <p:sldId id="277" r:id="rId18"/>
    <p:sldId id="278" r:id="rId19"/>
    <p:sldId id="280" r:id="rId20"/>
    <p:sldId id="284" r:id="rId21"/>
    <p:sldId id="293" r:id="rId22"/>
    <p:sldId id="294" r:id="rId23"/>
    <p:sldId id="296" r:id="rId24"/>
    <p:sldId id="298" r:id="rId25"/>
    <p:sldId id="300" r:id="rId26"/>
    <p:sldId id="302" r:id="rId27"/>
    <p:sldId id="304" r:id="rId28"/>
    <p:sldId id="306" r:id="rId29"/>
    <p:sldId id="308" r:id="rId30"/>
    <p:sldId id="310" r:id="rId31"/>
    <p:sldId id="324" r:id="rId32"/>
  </p:sldIdLst>
  <p:sldSz cx="9144000" cy="6858000" type="screen4x3"/>
  <p:notesSz cx="6858000" cy="9144000"/>
  <p:custDataLst>
    <p:tags r:id="rId3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a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gs" Target="tags/tag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91199D-4A5C-4AB9-BF8A-77C5853DE15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3D0447-6BEC-4C5D-9578-DE270828F72C}">
      <dgm:prSet phldrT="[Текст]"/>
      <dgm:spPr/>
      <dgm:t>
        <a:bodyPr/>
        <a:lstStyle/>
        <a:p>
          <a:r>
            <a:rPr lang="ru-RU" dirty="0" smtClean="0"/>
            <a:t>+</a:t>
          </a:r>
          <a:endParaRPr lang="ru-RU" dirty="0"/>
        </a:p>
      </dgm:t>
    </dgm:pt>
    <dgm:pt modelId="{7C024323-4C5E-4F70-88E8-FB3C604B60EC}" type="parTrans" cxnId="{79424F35-254A-45E6-A6D6-7FD24B07041D}">
      <dgm:prSet/>
      <dgm:spPr/>
      <dgm:t>
        <a:bodyPr/>
        <a:lstStyle/>
        <a:p>
          <a:endParaRPr lang="ru-RU"/>
        </a:p>
      </dgm:t>
    </dgm:pt>
    <dgm:pt modelId="{C1F5D125-AC92-4C24-AB5A-089B5380BC6A}" type="sibTrans" cxnId="{79424F35-254A-45E6-A6D6-7FD24B07041D}">
      <dgm:prSet/>
      <dgm:spPr/>
      <dgm:t>
        <a:bodyPr/>
        <a:lstStyle/>
        <a:p>
          <a:endParaRPr lang="ru-RU"/>
        </a:p>
      </dgm:t>
    </dgm:pt>
    <dgm:pt modelId="{8DF497EA-089F-4619-89B0-D1A52F3F2350}">
      <dgm:prSet phldrT="[Текст]"/>
      <dgm:spPr/>
      <dgm:t>
        <a:bodyPr/>
        <a:lstStyle/>
        <a:p>
          <a:r>
            <a:rPr lang="ru-RU" dirty="0" smtClean="0"/>
            <a:t>-</a:t>
          </a:r>
          <a:endParaRPr lang="ru-RU" dirty="0"/>
        </a:p>
      </dgm:t>
    </dgm:pt>
    <dgm:pt modelId="{BEAD1B13-AF0D-4FFA-B894-F3BB459C68C4}" type="parTrans" cxnId="{CAA5A34C-E9E9-4A99-A61D-319D42B740CD}">
      <dgm:prSet/>
      <dgm:spPr/>
      <dgm:t>
        <a:bodyPr/>
        <a:lstStyle/>
        <a:p>
          <a:endParaRPr lang="ru-RU"/>
        </a:p>
      </dgm:t>
    </dgm:pt>
    <dgm:pt modelId="{947411BA-97DB-4F9A-AE42-61F2242EBB34}" type="sibTrans" cxnId="{CAA5A34C-E9E9-4A99-A61D-319D42B740CD}">
      <dgm:prSet/>
      <dgm:spPr/>
      <dgm:t>
        <a:bodyPr/>
        <a:lstStyle/>
        <a:p>
          <a:endParaRPr lang="ru-RU"/>
        </a:p>
      </dgm:t>
    </dgm:pt>
    <dgm:pt modelId="{C9A4CA63-127D-484C-A3F6-FA881918BF70}">
      <dgm:prSet custT="1"/>
      <dgm:spPr/>
      <dgm:t>
        <a:bodyPr/>
        <a:lstStyle/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объективность результатов проверки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4C9661B-FBE9-4CD7-B26F-DAB420EB9A9E}" type="parTrans" cxnId="{A50C675B-31CC-4030-B67D-3F943471A299}">
      <dgm:prSet/>
      <dgm:spPr/>
      <dgm:t>
        <a:bodyPr/>
        <a:lstStyle/>
        <a:p>
          <a:endParaRPr lang="ru-RU"/>
        </a:p>
      </dgm:t>
    </dgm:pt>
    <dgm:pt modelId="{109068BB-C5A4-43C6-9FAC-B2F16AFB4188}" type="sibTrans" cxnId="{A50C675B-31CC-4030-B67D-3F943471A299}">
      <dgm:prSet/>
      <dgm:spPr/>
      <dgm:t>
        <a:bodyPr/>
        <a:lstStyle/>
        <a:p>
          <a:endParaRPr lang="ru-RU"/>
        </a:p>
      </dgm:t>
    </dgm:pt>
    <dgm:pt modelId="{9614B4DC-8FBD-4AFE-9A33-98960236FD2C}">
      <dgm:prSet custT="1"/>
      <dgm:spPr/>
      <dgm:t>
        <a:bodyPr/>
        <a:lstStyle/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возможность использования в системе дистанционного образования</a:t>
          </a:r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pPr marL="17145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2B5116F-DC0B-475B-8243-3157562787D3}" type="parTrans" cxnId="{7540F205-F52E-4E1E-A098-880563B70E0A}">
      <dgm:prSet/>
      <dgm:spPr/>
      <dgm:t>
        <a:bodyPr/>
        <a:lstStyle/>
        <a:p>
          <a:endParaRPr lang="ru-RU"/>
        </a:p>
      </dgm:t>
    </dgm:pt>
    <dgm:pt modelId="{7372410E-FD6E-476A-8717-050562B0A17A}" type="sibTrans" cxnId="{7540F205-F52E-4E1E-A098-880563B70E0A}">
      <dgm:prSet/>
      <dgm:spPr/>
      <dgm:t>
        <a:bodyPr/>
        <a:lstStyle/>
        <a:p>
          <a:endParaRPr lang="ru-RU"/>
        </a:p>
      </dgm:t>
    </dgm:pt>
    <dgm:pt modelId="{A8141FA8-A2B6-4376-94FC-C2C06682557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повышение эффективности контролирующей деятельности со стороны преподавателя за счет увеличения ее частоты и регулярности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649CE2B-BD6C-4EDE-B77A-DB4AC0AE24E9}" type="parTrans" cxnId="{000C5975-AEEA-4416-8411-1267B25A701A}">
      <dgm:prSet/>
      <dgm:spPr/>
      <dgm:t>
        <a:bodyPr/>
        <a:lstStyle/>
        <a:p>
          <a:endParaRPr lang="ru-RU"/>
        </a:p>
      </dgm:t>
    </dgm:pt>
    <dgm:pt modelId="{D10D5369-DDD0-4439-9EB3-F9D8429010DE}" type="sibTrans" cxnId="{000C5975-AEEA-4416-8411-1267B25A701A}">
      <dgm:prSet/>
      <dgm:spPr/>
      <dgm:t>
        <a:bodyPr/>
        <a:lstStyle/>
        <a:p>
          <a:endParaRPr lang="ru-RU"/>
        </a:p>
      </dgm:t>
    </dgm:pt>
    <dgm:pt modelId="{5CFCFC91-3928-44AC-8F2C-F567194C246F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Разработка качественного тестового инструментария  — длительный, трудоемкий и дорогостоящий процесс.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E12793E3-FB53-46E2-9456-D4A49F037A35}" type="parTrans" cxnId="{D907C463-D2D7-4F75-ADD4-11434DC68B30}">
      <dgm:prSet/>
      <dgm:spPr/>
      <dgm:t>
        <a:bodyPr/>
        <a:lstStyle/>
        <a:p>
          <a:endParaRPr lang="ru-RU"/>
        </a:p>
      </dgm:t>
    </dgm:pt>
    <dgm:pt modelId="{6FBE477C-FB05-4384-B2E9-1E03D110F1DB}" type="sibTrans" cxnId="{D907C463-D2D7-4F75-ADD4-11434DC68B30}">
      <dgm:prSet/>
      <dgm:spPr/>
      <dgm:t>
        <a:bodyPr/>
        <a:lstStyle/>
        <a:p>
          <a:endParaRPr lang="ru-RU"/>
        </a:p>
      </dgm:t>
    </dgm:pt>
    <dgm:pt modelId="{02965DEB-8F86-4946-9A35-76BE22BDF56A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Данные, получаемые преподавателем в результате тестирования, хотя и включают в себя информацию о пробелах в знаниях по конкретным разделам, но не позволяют судить о причинах этих пробелов.</a:t>
          </a:r>
          <a:endParaRPr lang="ru-RU" sz="1600" b="0" i="0" dirty="0">
            <a:latin typeface="Times New Roman" pitchFamily="18" charset="0"/>
            <a:cs typeface="Times New Roman" pitchFamily="18" charset="0"/>
          </a:endParaRPr>
        </a:p>
      </dgm:t>
    </dgm:pt>
    <dgm:pt modelId="{DE3233F8-1540-48C0-9456-DD58C8EA9D5B}" type="parTrans" cxnId="{9D8C728A-EACC-4191-9C26-E32A1FE2655A}">
      <dgm:prSet/>
      <dgm:spPr/>
      <dgm:t>
        <a:bodyPr/>
        <a:lstStyle/>
        <a:p>
          <a:endParaRPr lang="ru-RU"/>
        </a:p>
      </dgm:t>
    </dgm:pt>
    <dgm:pt modelId="{83952D08-F7F5-4D05-858B-58090E3E2D8F}" type="sibTrans" cxnId="{9D8C728A-EACC-4191-9C26-E32A1FE2655A}">
      <dgm:prSet/>
      <dgm:spPr/>
      <dgm:t>
        <a:bodyPr/>
        <a:lstStyle/>
        <a:p>
          <a:endParaRPr lang="ru-RU"/>
        </a:p>
      </dgm:t>
    </dgm:pt>
    <dgm:pt modelId="{DC30305B-4B52-427B-A17E-0D023A733AB0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Тест не позволяет проверять и оценивать высокие, продуктивные уровни знаний, связанные с творчеством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7EBF069-7DC0-4BE8-8085-A9748CDEA925}" type="parTrans" cxnId="{A95F5262-0E78-41D1-9E3E-4675433C7218}">
      <dgm:prSet/>
      <dgm:spPr/>
      <dgm:t>
        <a:bodyPr/>
        <a:lstStyle/>
        <a:p>
          <a:endParaRPr lang="ru-RU"/>
        </a:p>
      </dgm:t>
    </dgm:pt>
    <dgm:pt modelId="{AC530317-0EFA-4FE9-878F-AB0AA2024C2B}" type="sibTrans" cxnId="{A95F5262-0E78-41D1-9E3E-4675433C7218}">
      <dgm:prSet/>
      <dgm:spPr/>
      <dgm:t>
        <a:bodyPr/>
        <a:lstStyle/>
        <a:p>
          <a:endParaRPr lang="ru-RU"/>
        </a:p>
      </dgm:t>
    </dgm:pt>
    <dgm:pt modelId="{70875158-BA4D-4F9F-A181-B92311316865}">
      <dgm:prSet custT="1"/>
      <dgm:spPr/>
      <dgm:t>
        <a:bodyPr/>
        <a:lstStyle/>
        <a:p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В тестировании присутствует элемент случайности. Например, студент, не ответивший на простой вопрос, может дать правильный ответ на более сложный.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C8CF078-793C-42DD-8405-9DDD9A7E26C3}" type="parTrans" cxnId="{0F4DCE6D-7699-4DCB-9A9E-1C8B4073A2E7}">
      <dgm:prSet/>
      <dgm:spPr/>
      <dgm:t>
        <a:bodyPr/>
        <a:lstStyle/>
        <a:p>
          <a:endParaRPr lang="ru-RU"/>
        </a:p>
      </dgm:t>
    </dgm:pt>
    <dgm:pt modelId="{376560CD-21B2-42AB-9598-38B6DC0D7ED5}" type="sibTrans" cxnId="{0F4DCE6D-7699-4DCB-9A9E-1C8B4073A2E7}">
      <dgm:prSet/>
      <dgm:spPr/>
      <dgm:t>
        <a:bodyPr/>
        <a:lstStyle/>
        <a:p>
          <a:endParaRPr lang="ru-RU"/>
        </a:p>
      </dgm:t>
    </dgm:pt>
    <dgm:pt modelId="{A79FEC34-BA2E-45D7-BF65-9871B30FA8B4}">
      <dgm:prSet custT="1"/>
      <dgm:spPr/>
      <dgm:t>
        <a:bodyPr/>
        <a:lstStyle/>
        <a:p>
          <a:pPr marL="0" indent="0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возможность автоматизации проверки знаний студентов, в том числе с использованием компьютерных технологий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395CDA19-8874-4BF2-AA19-4580C25AE955}" type="parTrans" cxnId="{2802ED3C-1A01-4D91-AEA6-2C0FCA92D834}">
      <dgm:prSet/>
      <dgm:spPr/>
      <dgm:t>
        <a:bodyPr/>
        <a:lstStyle/>
        <a:p>
          <a:endParaRPr lang="ru-RU"/>
        </a:p>
      </dgm:t>
    </dgm:pt>
    <dgm:pt modelId="{7A57A8B0-4BD4-4C9C-BB06-D6F513C0C93A}" type="sibTrans" cxnId="{2802ED3C-1A01-4D91-AEA6-2C0FCA92D834}">
      <dgm:prSet/>
      <dgm:spPr/>
      <dgm:t>
        <a:bodyPr/>
        <a:lstStyle/>
        <a:p>
          <a:endParaRPr lang="ru-RU"/>
        </a:p>
      </dgm:t>
    </dgm:pt>
    <dgm:pt modelId="{634F37E8-E466-4851-AE57-A0C21E001EBA}" type="pres">
      <dgm:prSet presAssocID="{DF91199D-4A5C-4AB9-BF8A-77C5853DE15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3B18E2-1E8B-4692-B894-8BDEE465652A}" type="pres">
      <dgm:prSet presAssocID="{DE3D0447-6BEC-4C5D-9578-DE270828F72C}" presName="composite" presStyleCnt="0"/>
      <dgm:spPr/>
    </dgm:pt>
    <dgm:pt modelId="{0A9A6E52-09AA-417E-8E35-D6F45BFDD687}" type="pres">
      <dgm:prSet presAssocID="{DE3D0447-6BEC-4C5D-9578-DE270828F72C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C4101E-FB0F-4875-B7C1-674565976FF3}" type="pres">
      <dgm:prSet presAssocID="{DE3D0447-6BEC-4C5D-9578-DE270828F72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ED4B3-642E-4AD3-9366-68E4A6E623FC}" type="pres">
      <dgm:prSet presAssocID="{C1F5D125-AC92-4C24-AB5A-089B5380BC6A}" presName="sp" presStyleCnt="0"/>
      <dgm:spPr/>
    </dgm:pt>
    <dgm:pt modelId="{E14E9C51-CF2C-4DA6-B9BC-9019DF73CF45}" type="pres">
      <dgm:prSet presAssocID="{8DF497EA-089F-4619-89B0-D1A52F3F2350}" presName="composite" presStyleCnt="0"/>
      <dgm:spPr/>
    </dgm:pt>
    <dgm:pt modelId="{82A35693-CB9F-4496-80FF-EBCAA8C55AB2}" type="pres">
      <dgm:prSet presAssocID="{8DF497EA-089F-4619-89B0-D1A52F3F2350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A1387-C278-4C3D-BE46-701EEAD529C3}" type="pres">
      <dgm:prSet presAssocID="{8DF497EA-089F-4619-89B0-D1A52F3F2350}" presName="descendantText" presStyleLbl="alignAcc1" presStyleIdx="1" presStyleCnt="2" custScaleX="101483" custScaleY="116000" custLinFactNeighborX="2458" custLinFactNeighborY="14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4E9164-4FCC-4BA2-962F-57AE979AE0A3}" type="presOf" srcId="{A8141FA8-A2B6-4376-94FC-C2C06682557E}" destId="{08C4101E-FB0F-4875-B7C1-674565976FF3}" srcOrd="0" destOrd="1" presId="urn:microsoft.com/office/officeart/2005/8/layout/chevron2"/>
    <dgm:cxn modelId="{7540F205-F52E-4E1E-A098-880563B70E0A}" srcId="{DE3D0447-6BEC-4C5D-9578-DE270828F72C}" destId="{9614B4DC-8FBD-4AFE-9A33-98960236FD2C}" srcOrd="3" destOrd="0" parTransId="{02B5116F-DC0B-475B-8243-3157562787D3}" sibTransId="{7372410E-FD6E-476A-8717-050562B0A17A}"/>
    <dgm:cxn modelId="{D1F56E38-B716-48E7-9F93-6AEC4E16EF68}" type="presOf" srcId="{DC30305B-4B52-427B-A17E-0D023A733AB0}" destId="{AD5A1387-C278-4C3D-BE46-701EEAD529C3}" srcOrd="0" destOrd="2" presId="urn:microsoft.com/office/officeart/2005/8/layout/chevron2"/>
    <dgm:cxn modelId="{2802ED3C-1A01-4D91-AEA6-2C0FCA92D834}" srcId="{DE3D0447-6BEC-4C5D-9578-DE270828F72C}" destId="{A79FEC34-BA2E-45D7-BF65-9871B30FA8B4}" srcOrd="2" destOrd="0" parTransId="{395CDA19-8874-4BF2-AA19-4580C25AE955}" sibTransId="{7A57A8B0-4BD4-4C9C-BB06-D6F513C0C93A}"/>
    <dgm:cxn modelId="{0B54094F-67EF-488C-B182-B7DF20F92471}" type="presOf" srcId="{8DF497EA-089F-4619-89B0-D1A52F3F2350}" destId="{82A35693-CB9F-4496-80FF-EBCAA8C55AB2}" srcOrd="0" destOrd="0" presId="urn:microsoft.com/office/officeart/2005/8/layout/chevron2"/>
    <dgm:cxn modelId="{79424F35-254A-45E6-A6D6-7FD24B07041D}" srcId="{DF91199D-4A5C-4AB9-BF8A-77C5853DE151}" destId="{DE3D0447-6BEC-4C5D-9578-DE270828F72C}" srcOrd="0" destOrd="0" parTransId="{7C024323-4C5E-4F70-88E8-FB3C604B60EC}" sibTransId="{C1F5D125-AC92-4C24-AB5A-089B5380BC6A}"/>
    <dgm:cxn modelId="{5068E530-4262-4D41-971E-C5292331442D}" type="presOf" srcId="{5CFCFC91-3928-44AC-8F2C-F567194C246F}" destId="{AD5A1387-C278-4C3D-BE46-701EEAD529C3}" srcOrd="0" destOrd="0" presId="urn:microsoft.com/office/officeart/2005/8/layout/chevron2"/>
    <dgm:cxn modelId="{996A27CA-9CE1-4791-952E-AC0F461B389D}" type="presOf" srcId="{02965DEB-8F86-4946-9A35-76BE22BDF56A}" destId="{AD5A1387-C278-4C3D-BE46-701EEAD529C3}" srcOrd="0" destOrd="3" presId="urn:microsoft.com/office/officeart/2005/8/layout/chevron2"/>
    <dgm:cxn modelId="{0FCE3490-5345-47F3-BE43-B6275C37990F}" type="presOf" srcId="{70875158-BA4D-4F9F-A181-B92311316865}" destId="{AD5A1387-C278-4C3D-BE46-701EEAD529C3}" srcOrd="0" destOrd="1" presId="urn:microsoft.com/office/officeart/2005/8/layout/chevron2"/>
    <dgm:cxn modelId="{8F8013FE-832D-433F-96E3-A65E274E9B56}" type="presOf" srcId="{A79FEC34-BA2E-45D7-BF65-9871B30FA8B4}" destId="{08C4101E-FB0F-4875-B7C1-674565976FF3}" srcOrd="0" destOrd="2" presId="urn:microsoft.com/office/officeart/2005/8/layout/chevron2"/>
    <dgm:cxn modelId="{0F4DCE6D-7699-4DCB-9A9E-1C8B4073A2E7}" srcId="{8DF497EA-089F-4619-89B0-D1A52F3F2350}" destId="{70875158-BA4D-4F9F-A181-B92311316865}" srcOrd="1" destOrd="0" parTransId="{AC8CF078-793C-42DD-8405-9DDD9A7E26C3}" sibTransId="{376560CD-21B2-42AB-9598-38B6DC0D7ED5}"/>
    <dgm:cxn modelId="{D907C463-D2D7-4F75-ADD4-11434DC68B30}" srcId="{8DF497EA-089F-4619-89B0-D1A52F3F2350}" destId="{5CFCFC91-3928-44AC-8F2C-F567194C246F}" srcOrd="0" destOrd="0" parTransId="{E12793E3-FB53-46E2-9456-D4A49F037A35}" sibTransId="{6FBE477C-FB05-4384-B2E9-1E03D110F1DB}"/>
    <dgm:cxn modelId="{280F9EAE-53D5-4B9E-887C-774B9207805D}" type="presOf" srcId="{C9A4CA63-127D-484C-A3F6-FA881918BF70}" destId="{08C4101E-FB0F-4875-B7C1-674565976FF3}" srcOrd="0" destOrd="0" presId="urn:microsoft.com/office/officeart/2005/8/layout/chevron2"/>
    <dgm:cxn modelId="{000C5975-AEEA-4416-8411-1267B25A701A}" srcId="{DE3D0447-6BEC-4C5D-9578-DE270828F72C}" destId="{A8141FA8-A2B6-4376-94FC-C2C06682557E}" srcOrd="1" destOrd="0" parTransId="{2649CE2B-BD6C-4EDE-B77A-DB4AC0AE24E9}" sibTransId="{D10D5369-DDD0-4439-9EB3-F9D8429010DE}"/>
    <dgm:cxn modelId="{9D8C728A-EACC-4191-9C26-E32A1FE2655A}" srcId="{8DF497EA-089F-4619-89B0-D1A52F3F2350}" destId="{02965DEB-8F86-4946-9A35-76BE22BDF56A}" srcOrd="3" destOrd="0" parTransId="{DE3233F8-1540-48C0-9456-DD58C8EA9D5B}" sibTransId="{83952D08-F7F5-4D05-858B-58090E3E2D8F}"/>
    <dgm:cxn modelId="{EB13ADCC-CA47-4028-8561-EA84E2D8DFFA}" type="presOf" srcId="{DE3D0447-6BEC-4C5D-9578-DE270828F72C}" destId="{0A9A6E52-09AA-417E-8E35-D6F45BFDD687}" srcOrd="0" destOrd="0" presId="urn:microsoft.com/office/officeart/2005/8/layout/chevron2"/>
    <dgm:cxn modelId="{A50C675B-31CC-4030-B67D-3F943471A299}" srcId="{DE3D0447-6BEC-4C5D-9578-DE270828F72C}" destId="{C9A4CA63-127D-484C-A3F6-FA881918BF70}" srcOrd="0" destOrd="0" parTransId="{44C9661B-FBE9-4CD7-B26F-DAB420EB9A9E}" sibTransId="{109068BB-C5A4-43C6-9FAC-B2F16AFB4188}"/>
    <dgm:cxn modelId="{CF2E20C2-E5CC-4EA1-8D5C-828EDFA43B9E}" type="presOf" srcId="{DF91199D-4A5C-4AB9-BF8A-77C5853DE151}" destId="{634F37E8-E466-4851-AE57-A0C21E001EBA}" srcOrd="0" destOrd="0" presId="urn:microsoft.com/office/officeart/2005/8/layout/chevron2"/>
    <dgm:cxn modelId="{950E2E68-D6B6-4DE4-B838-8385F281AC71}" type="presOf" srcId="{9614B4DC-8FBD-4AFE-9A33-98960236FD2C}" destId="{08C4101E-FB0F-4875-B7C1-674565976FF3}" srcOrd="0" destOrd="3" presId="urn:microsoft.com/office/officeart/2005/8/layout/chevron2"/>
    <dgm:cxn modelId="{A95F5262-0E78-41D1-9E3E-4675433C7218}" srcId="{8DF497EA-089F-4619-89B0-D1A52F3F2350}" destId="{DC30305B-4B52-427B-A17E-0D023A733AB0}" srcOrd="2" destOrd="0" parTransId="{A7EBF069-7DC0-4BE8-8085-A9748CDEA925}" sibTransId="{AC530317-0EFA-4FE9-878F-AB0AA2024C2B}"/>
    <dgm:cxn modelId="{CAA5A34C-E9E9-4A99-A61D-319D42B740CD}" srcId="{DF91199D-4A5C-4AB9-BF8A-77C5853DE151}" destId="{8DF497EA-089F-4619-89B0-D1A52F3F2350}" srcOrd="1" destOrd="0" parTransId="{BEAD1B13-AF0D-4FFA-B894-F3BB459C68C4}" sibTransId="{947411BA-97DB-4F9A-AE42-61F2242EBB34}"/>
    <dgm:cxn modelId="{FD40C2CF-75EF-43DE-80A1-D4056ED7664C}" type="presParOf" srcId="{634F37E8-E466-4851-AE57-A0C21E001EBA}" destId="{1F3B18E2-1E8B-4692-B894-8BDEE465652A}" srcOrd="0" destOrd="0" presId="urn:microsoft.com/office/officeart/2005/8/layout/chevron2"/>
    <dgm:cxn modelId="{8DCB3544-4EDB-48FB-8D42-C88BA9889C8E}" type="presParOf" srcId="{1F3B18E2-1E8B-4692-B894-8BDEE465652A}" destId="{0A9A6E52-09AA-417E-8E35-D6F45BFDD687}" srcOrd="0" destOrd="0" presId="urn:microsoft.com/office/officeart/2005/8/layout/chevron2"/>
    <dgm:cxn modelId="{DBAF76F9-1AAE-4715-90F0-CABBB7B0EB87}" type="presParOf" srcId="{1F3B18E2-1E8B-4692-B894-8BDEE465652A}" destId="{08C4101E-FB0F-4875-B7C1-674565976FF3}" srcOrd="1" destOrd="0" presId="urn:microsoft.com/office/officeart/2005/8/layout/chevron2"/>
    <dgm:cxn modelId="{8FA04505-282C-4F0E-BCA4-9F2EEFF23D06}" type="presParOf" srcId="{634F37E8-E466-4851-AE57-A0C21E001EBA}" destId="{97DED4B3-642E-4AD3-9366-68E4A6E623FC}" srcOrd="1" destOrd="0" presId="urn:microsoft.com/office/officeart/2005/8/layout/chevron2"/>
    <dgm:cxn modelId="{06CF1E17-FD8F-4265-9FE8-1D8428E1DB9D}" type="presParOf" srcId="{634F37E8-E466-4851-AE57-A0C21E001EBA}" destId="{E14E9C51-CF2C-4DA6-B9BC-9019DF73CF45}" srcOrd="2" destOrd="0" presId="urn:microsoft.com/office/officeart/2005/8/layout/chevron2"/>
    <dgm:cxn modelId="{CBD08E4C-FD9C-492A-B992-38475C4939A1}" type="presParOf" srcId="{E14E9C51-CF2C-4DA6-B9BC-9019DF73CF45}" destId="{82A35693-CB9F-4496-80FF-EBCAA8C55AB2}" srcOrd="0" destOrd="0" presId="urn:microsoft.com/office/officeart/2005/8/layout/chevron2"/>
    <dgm:cxn modelId="{0B661BC6-35D4-4C42-A7B3-C5426340DA12}" type="presParOf" srcId="{E14E9C51-CF2C-4DA6-B9BC-9019DF73CF45}" destId="{AD5A1387-C278-4C3D-BE46-701EEAD529C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C87CE4-4D1D-4879-B010-EFA23A68F80F}" type="doc">
      <dgm:prSet loTypeId="urn:microsoft.com/office/officeart/2005/8/layout/hierarchy4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352675D-2267-482E-8ECA-AD0F3B927E9A}">
      <dgm:prSet phldrT="[Текст]" custT="1"/>
      <dgm:spPr/>
      <dgm:t>
        <a:bodyPr/>
        <a:lstStyle/>
        <a:p>
          <a:r>
            <a:rPr lang="ru-RU" sz="4000" dirty="0" smtClean="0">
              <a:latin typeface="Times New Roman" pitchFamily="18" charset="0"/>
              <a:cs typeface="Times New Roman" pitchFamily="18" charset="0"/>
            </a:rPr>
            <a:t>Тестовые задания</a:t>
          </a:r>
          <a:endParaRPr lang="ru-RU" sz="4000" dirty="0">
            <a:latin typeface="Times New Roman" pitchFamily="18" charset="0"/>
            <a:cs typeface="Times New Roman" pitchFamily="18" charset="0"/>
          </a:endParaRPr>
        </a:p>
      </dgm:t>
    </dgm:pt>
    <dgm:pt modelId="{CF82029D-747E-4937-AA25-3124F10A16F6}" type="parTrans" cxnId="{5F824611-1BD6-47FD-934D-A8BCC22468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DE6BE47-4152-4208-9E83-03D1F16F49E3}" type="sibTrans" cxnId="{5F824611-1BD6-47FD-934D-A8BCC22468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111CC4-EDDE-4482-AAAA-3C2C908181DF}" type="asst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Закрытого типа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37FF597-5F88-4588-B417-903C3F13F105}" type="parTrans" cxnId="{4B2C7F37-DE06-46CA-AD7A-6B912B540B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481BC1-BE33-4A67-B623-3B9FA7428078}" type="sibTrans" cxnId="{4B2C7F37-DE06-46CA-AD7A-6B912B540B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50C583-426A-4CE4-9D69-0058FAFF9D3C}" type="asst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Открытого типа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6C25F77-4211-4C33-973B-0957D7A627F2}" type="parTrans" cxnId="{FBF9FDFB-B3B0-465D-9769-92875BD655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97C126-630E-44CF-88F8-77709B7CE887}" type="sibTrans" cxnId="{FBF9FDFB-B3B0-465D-9769-92875BD655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1EC4CDCF-164C-4998-AAB1-49BBD6CF79F5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Альтернативных ответов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09C131F-18FC-4915-AD94-8A1B94668292}" type="parTrans" cxnId="{205EE216-7AE7-4B9F-B3D8-6E9A72EED7F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4194495-6167-410C-A9BF-3FD2A744424B}" type="sibTrans" cxnId="{205EE216-7AE7-4B9F-B3D8-6E9A72EED7F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31DA67-27C4-4117-83DF-930156FF422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Множественного выбора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7E07A8C-9507-4F7E-8017-4A5E876E88C8}" type="parTrans" cxnId="{DAF6A152-3A9C-4F4C-80B7-D1064CA9EC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070E4F-5BB0-46F6-A6AB-3288F6B7E88F}" type="sibTrans" cxnId="{DAF6A152-3A9C-4F4C-80B7-D1064CA9EC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8B2828-3AA2-40C9-8FEA-07312F42FF6C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Задания дополнения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DB72930-B6F4-4787-8FEA-4AF911EAD7C9}" type="parTrans" cxnId="{BC2C867E-14E7-438A-A24F-8557BF3BA4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7012B0-FDC3-452D-A15D-AC9AF384D16D}" type="sibTrans" cxnId="{BC2C867E-14E7-438A-A24F-8557BF3BA4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7B102D-1DDE-4583-B9E9-07B87E0EB28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Свободного изложения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AD05D03-6924-40CA-A467-11E1D7E33209}" type="parTrans" cxnId="{8B48D5A2-DDF6-48CC-9ACC-CAE99F9550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6C04A4-B7C1-4201-A022-62439157CE69}" type="sibTrans" cxnId="{8B48D5A2-DDF6-48CC-9ACC-CAE99F9550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5821DE-D5F6-43BC-BA6C-225AEE5640CF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установление соответствия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E79742-99A0-4BCE-9E23-986051B1824E}" type="parTrans" cxnId="{4E82E398-870A-41EA-8EBC-A3EF38B2D01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F029FC-52BB-403F-A8DA-F89B6C86C91A}" type="sibTrans" cxnId="{4E82E398-870A-41EA-8EBC-A3EF38B2D01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CCF6F0-A5E0-4021-A890-3BB36728524B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установление правильной последовательности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DA1EC2-3BA9-41E7-852F-69E20BACC15D}" type="parTrans" cxnId="{95A3D3CC-5745-4F64-A75B-BB94BEE7EE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7D5D6C-4CB7-48D2-BAC6-156FA2549CB2}" type="sibTrans" cxnId="{95A3D3CC-5745-4F64-A75B-BB94BEE7EE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A9DA7D4-9C5F-422B-B132-7EBF05790A93}" type="pres">
      <dgm:prSet presAssocID="{6CC87CE4-4D1D-4879-B010-EFA23A68F80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459C75-EB23-4499-B579-CCD79571FD73}" type="pres">
      <dgm:prSet presAssocID="{B352675D-2267-482E-8ECA-AD0F3B927E9A}" presName="vertOne" presStyleCnt="0"/>
      <dgm:spPr/>
    </dgm:pt>
    <dgm:pt modelId="{9E992557-7209-4A46-A31F-B7D45D31A7D1}" type="pres">
      <dgm:prSet presAssocID="{B352675D-2267-482E-8ECA-AD0F3B927E9A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C6149C-2105-4247-A9AD-469FE19DE34F}" type="pres">
      <dgm:prSet presAssocID="{B352675D-2267-482E-8ECA-AD0F3B927E9A}" presName="parTransOne" presStyleCnt="0"/>
      <dgm:spPr/>
    </dgm:pt>
    <dgm:pt modelId="{CF642904-93EE-4BED-BE33-A1A39F757D7E}" type="pres">
      <dgm:prSet presAssocID="{B352675D-2267-482E-8ECA-AD0F3B927E9A}" presName="horzOne" presStyleCnt="0"/>
      <dgm:spPr/>
    </dgm:pt>
    <dgm:pt modelId="{49B73ABF-C92B-48A8-8ADF-DEB93CEFAA7D}" type="pres">
      <dgm:prSet presAssocID="{05111CC4-EDDE-4482-AAAA-3C2C908181DF}" presName="vertTwo" presStyleCnt="0"/>
      <dgm:spPr/>
    </dgm:pt>
    <dgm:pt modelId="{7F223465-8CAE-4673-B840-973FECD38B11}" type="pres">
      <dgm:prSet presAssocID="{05111CC4-EDDE-4482-AAAA-3C2C908181DF}" presName="txTwo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E01280-FE07-496B-9333-E2CB5DC77E51}" type="pres">
      <dgm:prSet presAssocID="{05111CC4-EDDE-4482-AAAA-3C2C908181DF}" presName="parTransTwo" presStyleCnt="0"/>
      <dgm:spPr/>
    </dgm:pt>
    <dgm:pt modelId="{1A3B568C-B9AE-4D0C-BD06-02CF1BAF61FD}" type="pres">
      <dgm:prSet presAssocID="{05111CC4-EDDE-4482-AAAA-3C2C908181DF}" presName="horzTwo" presStyleCnt="0"/>
      <dgm:spPr/>
    </dgm:pt>
    <dgm:pt modelId="{BD8B7C71-BE11-483C-A356-9887B6B24E1C}" type="pres">
      <dgm:prSet presAssocID="{1EC4CDCF-164C-4998-AAB1-49BBD6CF79F5}" presName="vertThree" presStyleCnt="0"/>
      <dgm:spPr/>
    </dgm:pt>
    <dgm:pt modelId="{47361873-1B97-4003-A373-AD4A6EDD287A}" type="pres">
      <dgm:prSet presAssocID="{1EC4CDCF-164C-4998-AAB1-49BBD6CF79F5}" presName="txThre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8E3EB1-ECC7-4E9E-8B56-B343136F8058}" type="pres">
      <dgm:prSet presAssocID="{1EC4CDCF-164C-4998-AAB1-49BBD6CF79F5}" presName="horzThree" presStyleCnt="0"/>
      <dgm:spPr/>
    </dgm:pt>
    <dgm:pt modelId="{89A82C8C-7B23-4DF6-9EFA-8C34BF6ECAD6}" type="pres">
      <dgm:prSet presAssocID="{74194495-6167-410C-A9BF-3FD2A744424B}" presName="sibSpaceThree" presStyleCnt="0"/>
      <dgm:spPr/>
    </dgm:pt>
    <dgm:pt modelId="{F3CF9B9E-2380-4FD1-A0DF-7638D5A6A30C}" type="pres">
      <dgm:prSet presAssocID="{4C31DA67-27C4-4117-83DF-930156FF422F}" presName="vertThree" presStyleCnt="0"/>
      <dgm:spPr/>
    </dgm:pt>
    <dgm:pt modelId="{AB779050-BF44-4709-888B-FD6E7B403525}" type="pres">
      <dgm:prSet presAssocID="{4C31DA67-27C4-4117-83DF-930156FF422F}" presName="txThre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D67FF-C3B4-418D-87EB-D82A6E0EF242}" type="pres">
      <dgm:prSet presAssocID="{4C31DA67-27C4-4117-83DF-930156FF422F}" presName="horzThree" presStyleCnt="0"/>
      <dgm:spPr/>
    </dgm:pt>
    <dgm:pt modelId="{E7063448-4D34-4371-9A12-DFCC8B4E2A36}" type="pres">
      <dgm:prSet presAssocID="{80070E4F-5BB0-46F6-A6AB-3288F6B7E88F}" presName="sibSpaceThree" presStyleCnt="0"/>
      <dgm:spPr/>
    </dgm:pt>
    <dgm:pt modelId="{500D2069-7BBD-4DF8-B453-DB45B7D8060F}" type="pres">
      <dgm:prSet presAssocID="{0D5821DE-D5F6-43BC-BA6C-225AEE5640CF}" presName="vertThree" presStyleCnt="0"/>
      <dgm:spPr/>
    </dgm:pt>
    <dgm:pt modelId="{D316DCD5-40E1-4ABF-AE8B-C1748856B6E4}" type="pres">
      <dgm:prSet presAssocID="{0D5821DE-D5F6-43BC-BA6C-225AEE5640CF}" presName="txThre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9F104C-3600-44A9-9006-CD692050DB86}" type="pres">
      <dgm:prSet presAssocID="{0D5821DE-D5F6-43BC-BA6C-225AEE5640CF}" presName="horzThree" presStyleCnt="0"/>
      <dgm:spPr/>
    </dgm:pt>
    <dgm:pt modelId="{CEB92BE3-077A-48A5-9A29-88F808D3D036}" type="pres">
      <dgm:prSet presAssocID="{52F029FC-52BB-403F-A8DA-F89B6C86C91A}" presName="sibSpaceThree" presStyleCnt="0"/>
      <dgm:spPr/>
    </dgm:pt>
    <dgm:pt modelId="{44C5832E-7DCF-477D-8B3C-DFD87553D28E}" type="pres">
      <dgm:prSet presAssocID="{87CCF6F0-A5E0-4021-A890-3BB36728524B}" presName="vertThree" presStyleCnt="0"/>
      <dgm:spPr/>
    </dgm:pt>
    <dgm:pt modelId="{0E4F3A90-E302-4F5A-94E0-C8DCBE8E7C00}" type="pres">
      <dgm:prSet presAssocID="{87CCF6F0-A5E0-4021-A890-3BB36728524B}" presName="txThre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B7AE01-8CA9-457F-95FC-316F519EA1E5}" type="pres">
      <dgm:prSet presAssocID="{87CCF6F0-A5E0-4021-A890-3BB36728524B}" presName="horzThree" presStyleCnt="0"/>
      <dgm:spPr/>
    </dgm:pt>
    <dgm:pt modelId="{66417A36-A449-4013-84AA-72BCCF4E21B0}" type="pres">
      <dgm:prSet presAssocID="{85481BC1-BE33-4A67-B623-3B9FA7428078}" presName="sibSpaceTwo" presStyleCnt="0"/>
      <dgm:spPr/>
    </dgm:pt>
    <dgm:pt modelId="{D646A322-2F88-45D8-89B3-F1F4A09BA6D1}" type="pres">
      <dgm:prSet presAssocID="{DB50C583-426A-4CE4-9D69-0058FAFF9D3C}" presName="vertTwo" presStyleCnt="0"/>
      <dgm:spPr/>
    </dgm:pt>
    <dgm:pt modelId="{32C1E0A5-8E86-4428-AFB3-DDF14226C498}" type="pres">
      <dgm:prSet presAssocID="{DB50C583-426A-4CE4-9D69-0058FAFF9D3C}" presName="txTwo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5990CE-3CF8-4511-877F-79EAF84719B3}" type="pres">
      <dgm:prSet presAssocID="{DB50C583-426A-4CE4-9D69-0058FAFF9D3C}" presName="parTransTwo" presStyleCnt="0"/>
      <dgm:spPr/>
    </dgm:pt>
    <dgm:pt modelId="{BCF7AF00-7C11-4059-842D-E2EFA7360E07}" type="pres">
      <dgm:prSet presAssocID="{DB50C583-426A-4CE4-9D69-0058FAFF9D3C}" presName="horzTwo" presStyleCnt="0"/>
      <dgm:spPr/>
    </dgm:pt>
    <dgm:pt modelId="{C9468056-A4A4-40D7-842D-B9CCD32735B3}" type="pres">
      <dgm:prSet presAssocID="{3A8B2828-3AA2-40C9-8FEA-07312F42FF6C}" presName="vertThree" presStyleCnt="0"/>
      <dgm:spPr/>
    </dgm:pt>
    <dgm:pt modelId="{877D4A38-61AF-446E-8F01-58A6443F5BC0}" type="pres">
      <dgm:prSet presAssocID="{3A8B2828-3AA2-40C9-8FEA-07312F42FF6C}" presName="txThre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0941FC-99CB-46F1-8FA0-2C4FCDC95FF8}" type="pres">
      <dgm:prSet presAssocID="{3A8B2828-3AA2-40C9-8FEA-07312F42FF6C}" presName="horzThree" presStyleCnt="0"/>
      <dgm:spPr/>
    </dgm:pt>
    <dgm:pt modelId="{2C049D7F-A6EB-41DE-A168-A5ECE187E00A}" type="pres">
      <dgm:prSet presAssocID="{D37012B0-FDC3-452D-A15D-AC9AF384D16D}" presName="sibSpaceThree" presStyleCnt="0"/>
      <dgm:spPr/>
    </dgm:pt>
    <dgm:pt modelId="{15B63CFD-9300-4890-A240-F32CDB2D928A}" type="pres">
      <dgm:prSet presAssocID="{297B102D-1DDE-4583-B9E9-07B87E0EB289}" presName="vertThree" presStyleCnt="0"/>
      <dgm:spPr/>
    </dgm:pt>
    <dgm:pt modelId="{1FBD9006-FD57-406B-9697-F3FA0F3F3151}" type="pres">
      <dgm:prSet presAssocID="{297B102D-1DDE-4583-B9E9-07B87E0EB289}" presName="txThre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43C358-E026-4355-AE92-01DDE803AEB7}" type="pres">
      <dgm:prSet presAssocID="{297B102D-1DDE-4583-B9E9-07B87E0EB289}" presName="horzThree" presStyleCnt="0"/>
      <dgm:spPr/>
    </dgm:pt>
  </dgm:ptLst>
  <dgm:cxnLst>
    <dgm:cxn modelId="{E8DF0314-6DB5-40C5-B548-616D9F79CA3D}" type="presOf" srcId="{3A8B2828-3AA2-40C9-8FEA-07312F42FF6C}" destId="{877D4A38-61AF-446E-8F01-58A6443F5BC0}" srcOrd="0" destOrd="0" presId="urn:microsoft.com/office/officeart/2005/8/layout/hierarchy4"/>
    <dgm:cxn modelId="{DAF6A152-3A9C-4F4C-80B7-D1064CA9ECD6}" srcId="{05111CC4-EDDE-4482-AAAA-3C2C908181DF}" destId="{4C31DA67-27C4-4117-83DF-930156FF422F}" srcOrd="1" destOrd="0" parTransId="{47E07A8C-9507-4F7E-8017-4A5E876E88C8}" sibTransId="{80070E4F-5BB0-46F6-A6AB-3288F6B7E88F}"/>
    <dgm:cxn modelId="{95A3D3CC-5745-4F64-A75B-BB94BEE7EEE9}" srcId="{05111CC4-EDDE-4482-AAAA-3C2C908181DF}" destId="{87CCF6F0-A5E0-4021-A890-3BB36728524B}" srcOrd="3" destOrd="0" parTransId="{84DA1EC2-3BA9-41E7-852F-69E20BACC15D}" sibTransId="{C37D5D6C-4CB7-48D2-BAC6-156FA2549CB2}"/>
    <dgm:cxn modelId="{205EE216-7AE7-4B9F-B3D8-6E9A72EED7F7}" srcId="{05111CC4-EDDE-4482-AAAA-3C2C908181DF}" destId="{1EC4CDCF-164C-4998-AAB1-49BBD6CF79F5}" srcOrd="0" destOrd="0" parTransId="{F09C131F-18FC-4915-AD94-8A1B94668292}" sibTransId="{74194495-6167-410C-A9BF-3FD2A744424B}"/>
    <dgm:cxn modelId="{FBF9FDFB-B3B0-465D-9769-92875BD655A2}" srcId="{B352675D-2267-482E-8ECA-AD0F3B927E9A}" destId="{DB50C583-426A-4CE4-9D69-0058FAFF9D3C}" srcOrd="1" destOrd="0" parTransId="{E6C25F77-4211-4C33-973B-0957D7A627F2}" sibTransId="{C097C126-630E-44CF-88F8-77709B7CE887}"/>
    <dgm:cxn modelId="{3447E246-3AEF-4AE7-9D41-FC738BC23AED}" type="presOf" srcId="{0D5821DE-D5F6-43BC-BA6C-225AEE5640CF}" destId="{D316DCD5-40E1-4ABF-AE8B-C1748856B6E4}" srcOrd="0" destOrd="0" presId="urn:microsoft.com/office/officeart/2005/8/layout/hierarchy4"/>
    <dgm:cxn modelId="{BC2C867E-14E7-438A-A24F-8557BF3BA4B2}" srcId="{DB50C583-426A-4CE4-9D69-0058FAFF9D3C}" destId="{3A8B2828-3AA2-40C9-8FEA-07312F42FF6C}" srcOrd="0" destOrd="0" parTransId="{4DB72930-B6F4-4787-8FEA-4AF911EAD7C9}" sibTransId="{D37012B0-FDC3-452D-A15D-AC9AF384D16D}"/>
    <dgm:cxn modelId="{972F38E2-C06F-40F1-ABF9-7BA7D24B9937}" type="presOf" srcId="{6CC87CE4-4D1D-4879-B010-EFA23A68F80F}" destId="{9A9DA7D4-9C5F-422B-B132-7EBF05790A93}" srcOrd="0" destOrd="0" presId="urn:microsoft.com/office/officeart/2005/8/layout/hierarchy4"/>
    <dgm:cxn modelId="{D1C46C4B-76EA-440A-A506-E6E766DD8D2C}" type="presOf" srcId="{87CCF6F0-A5E0-4021-A890-3BB36728524B}" destId="{0E4F3A90-E302-4F5A-94E0-C8DCBE8E7C00}" srcOrd="0" destOrd="0" presId="urn:microsoft.com/office/officeart/2005/8/layout/hierarchy4"/>
    <dgm:cxn modelId="{983EED12-7248-460F-A43C-162BCC38EE84}" type="presOf" srcId="{4C31DA67-27C4-4117-83DF-930156FF422F}" destId="{AB779050-BF44-4709-888B-FD6E7B403525}" srcOrd="0" destOrd="0" presId="urn:microsoft.com/office/officeart/2005/8/layout/hierarchy4"/>
    <dgm:cxn modelId="{8DD419ED-74DC-4166-99D5-3A5E7DB6D84B}" type="presOf" srcId="{1EC4CDCF-164C-4998-AAB1-49BBD6CF79F5}" destId="{47361873-1B97-4003-A373-AD4A6EDD287A}" srcOrd="0" destOrd="0" presId="urn:microsoft.com/office/officeart/2005/8/layout/hierarchy4"/>
    <dgm:cxn modelId="{461D4874-F056-4E91-B71B-5C0539EBC748}" type="presOf" srcId="{05111CC4-EDDE-4482-AAAA-3C2C908181DF}" destId="{7F223465-8CAE-4673-B840-973FECD38B11}" srcOrd="0" destOrd="0" presId="urn:microsoft.com/office/officeart/2005/8/layout/hierarchy4"/>
    <dgm:cxn modelId="{E71D4235-357D-4C97-AE3E-4594FF410A33}" type="presOf" srcId="{DB50C583-426A-4CE4-9D69-0058FAFF9D3C}" destId="{32C1E0A5-8E86-4428-AFB3-DDF14226C498}" srcOrd="0" destOrd="0" presId="urn:microsoft.com/office/officeart/2005/8/layout/hierarchy4"/>
    <dgm:cxn modelId="{5F824611-1BD6-47FD-934D-A8BCC224687A}" srcId="{6CC87CE4-4D1D-4879-B010-EFA23A68F80F}" destId="{B352675D-2267-482E-8ECA-AD0F3B927E9A}" srcOrd="0" destOrd="0" parTransId="{CF82029D-747E-4937-AA25-3124F10A16F6}" sibTransId="{BDE6BE47-4152-4208-9E83-03D1F16F49E3}"/>
    <dgm:cxn modelId="{4B2C7F37-DE06-46CA-AD7A-6B912B540B1B}" srcId="{B352675D-2267-482E-8ECA-AD0F3B927E9A}" destId="{05111CC4-EDDE-4482-AAAA-3C2C908181DF}" srcOrd="0" destOrd="0" parTransId="{937FF597-5F88-4588-B417-903C3F13F105}" sibTransId="{85481BC1-BE33-4A67-B623-3B9FA7428078}"/>
    <dgm:cxn modelId="{4E82E398-870A-41EA-8EBC-A3EF38B2D010}" srcId="{05111CC4-EDDE-4482-AAAA-3C2C908181DF}" destId="{0D5821DE-D5F6-43BC-BA6C-225AEE5640CF}" srcOrd="2" destOrd="0" parTransId="{5DE79742-99A0-4BCE-9E23-986051B1824E}" sibTransId="{52F029FC-52BB-403F-A8DA-F89B6C86C91A}"/>
    <dgm:cxn modelId="{D72AB91E-C01F-4E84-A81F-A07B944E02D7}" type="presOf" srcId="{B352675D-2267-482E-8ECA-AD0F3B927E9A}" destId="{9E992557-7209-4A46-A31F-B7D45D31A7D1}" srcOrd="0" destOrd="0" presId="urn:microsoft.com/office/officeart/2005/8/layout/hierarchy4"/>
    <dgm:cxn modelId="{8B48D5A2-DDF6-48CC-9ACC-CAE99F955006}" srcId="{DB50C583-426A-4CE4-9D69-0058FAFF9D3C}" destId="{297B102D-1DDE-4583-B9E9-07B87E0EB289}" srcOrd="1" destOrd="0" parTransId="{9AD05D03-6924-40CA-A467-11E1D7E33209}" sibTransId="{9B6C04A4-B7C1-4201-A022-62439157CE69}"/>
    <dgm:cxn modelId="{3F300F5C-7564-4242-9720-E813E976E464}" type="presOf" srcId="{297B102D-1DDE-4583-B9E9-07B87E0EB289}" destId="{1FBD9006-FD57-406B-9697-F3FA0F3F3151}" srcOrd="0" destOrd="0" presId="urn:microsoft.com/office/officeart/2005/8/layout/hierarchy4"/>
    <dgm:cxn modelId="{BC01C6DD-EBF7-4B58-9DFF-7167AD81E25A}" type="presParOf" srcId="{9A9DA7D4-9C5F-422B-B132-7EBF05790A93}" destId="{59459C75-EB23-4499-B579-CCD79571FD73}" srcOrd="0" destOrd="0" presId="urn:microsoft.com/office/officeart/2005/8/layout/hierarchy4"/>
    <dgm:cxn modelId="{4F03D4C4-4EFC-45C9-8B62-5C6E848ADF2D}" type="presParOf" srcId="{59459C75-EB23-4499-B579-CCD79571FD73}" destId="{9E992557-7209-4A46-A31F-B7D45D31A7D1}" srcOrd="0" destOrd="0" presId="urn:microsoft.com/office/officeart/2005/8/layout/hierarchy4"/>
    <dgm:cxn modelId="{DF6190B0-0650-457A-8C32-E98606072838}" type="presParOf" srcId="{59459C75-EB23-4499-B579-CCD79571FD73}" destId="{84C6149C-2105-4247-A9AD-469FE19DE34F}" srcOrd="1" destOrd="0" presId="urn:microsoft.com/office/officeart/2005/8/layout/hierarchy4"/>
    <dgm:cxn modelId="{C6597A68-5178-4D97-A15B-9E040174BAD9}" type="presParOf" srcId="{59459C75-EB23-4499-B579-CCD79571FD73}" destId="{CF642904-93EE-4BED-BE33-A1A39F757D7E}" srcOrd="2" destOrd="0" presId="urn:microsoft.com/office/officeart/2005/8/layout/hierarchy4"/>
    <dgm:cxn modelId="{7FD7A091-125E-4FE9-8570-8CEF95C0A981}" type="presParOf" srcId="{CF642904-93EE-4BED-BE33-A1A39F757D7E}" destId="{49B73ABF-C92B-48A8-8ADF-DEB93CEFAA7D}" srcOrd="0" destOrd="0" presId="urn:microsoft.com/office/officeart/2005/8/layout/hierarchy4"/>
    <dgm:cxn modelId="{1A3C2C40-2215-4473-8586-7C79CA329E7B}" type="presParOf" srcId="{49B73ABF-C92B-48A8-8ADF-DEB93CEFAA7D}" destId="{7F223465-8CAE-4673-B840-973FECD38B11}" srcOrd="0" destOrd="0" presId="urn:microsoft.com/office/officeart/2005/8/layout/hierarchy4"/>
    <dgm:cxn modelId="{8E8A2402-A86D-4498-9E3B-DC75F9346919}" type="presParOf" srcId="{49B73ABF-C92B-48A8-8ADF-DEB93CEFAA7D}" destId="{0FE01280-FE07-496B-9333-E2CB5DC77E51}" srcOrd="1" destOrd="0" presId="urn:microsoft.com/office/officeart/2005/8/layout/hierarchy4"/>
    <dgm:cxn modelId="{70D850D6-E304-4796-B20B-22B04BFF635B}" type="presParOf" srcId="{49B73ABF-C92B-48A8-8ADF-DEB93CEFAA7D}" destId="{1A3B568C-B9AE-4D0C-BD06-02CF1BAF61FD}" srcOrd="2" destOrd="0" presId="urn:microsoft.com/office/officeart/2005/8/layout/hierarchy4"/>
    <dgm:cxn modelId="{81C36478-1F81-40A6-897E-136445843D78}" type="presParOf" srcId="{1A3B568C-B9AE-4D0C-BD06-02CF1BAF61FD}" destId="{BD8B7C71-BE11-483C-A356-9887B6B24E1C}" srcOrd="0" destOrd="0" presId="urn:microsoft.com/office/officeart/2005/8/layout/hierarchy4"/>
    <dgm:cxn modelId="{D411070C-E970-4872-AF72-CC521B0EF664}" type="presParOf" srcId="{BD8B7C71-BE11-483C-A356-9887B6B24E1C}" destId="{47361873-1B97-4003-A373-AD4A6EDD287A}" srcOrd="0" destOrd="0" presId="urn:microsoft.com/office/officeart/2005/8/layout/hierarchy4"/>
    <dgm:cxn modelId="{9CFB8BEB-ACEC-4522-8029-069D343E2ECC}" type="presParOf" srcId="{BD8B7C71-BE11-483C-A356-9887B6B24E1C}" destId="{6C8E3EB1-ECC7-4E9E-8B56-B343136F8058}" srcOrd="1" destOrd="0" presId="urn:microsoft.com/office/officeart/2005/8/layout/hierarchy4"/>
    <dgm:cxn modelId="{74714751-9C1C-4E4A-921B-264A82841C4A}" type="presParOf" srcId="{1A3B568C-B9AE-4D0C-BD06-02CF1BAF61FD}" destId="{89A82C8C-7B23-4DF6-9EFA-8C34BF6ECAD6}" srcOrd="1" destOrd="0" presId="urn:microsoft.com/office/officeart/2005/8/layout/hierarchy4"/>
    <dgm:cxn modelId="{1E39A06C-D8DB-4978-9EE9-CE0CD1594B5E}" type="presParOf" srcId="{1A3B568C-B9AE-4D0C-BD06-02CF1BAF61FD}" destId="{F3CF9B9E-2380-4FD1-A0DF-7638D5A6A30C}" srcOrd="2" destOrd="0" presId="urn:microsoft.com/office/officeart/2005/8/layout/hierarchy4"/>
    <dgm:cxn modelId="{8008E12F-FB57-4B11-AF9E-7035F03B8E5A}" type="presParOf" srcId="{F3CF9B9E-2380-4FD1-A0DF-7638D5A6A30C}" destId="{AB779050-BF44-4709-888B-FD6E7B403525}" srcOrd="0" destOrd="0" presId="urn:microsoft.com/office/officeart/2005/8/layout/hierarchy4"/>
    <dgm:cxn modelId="{479485E2-45C2-4B48-8743-F54F7290595D}" type="presParOf" srcId="{F3CF9B9E-2380-4FD1-A0DF-7638D5A6A30C}" destId="{317D67FF-C3B4-418D-87EB-D82A6E0EF242}" srcOrd="1" destOrd="0" presId="urn:microsoft.com/office/officeart/2005/8/layout/hierarchy4"/>
    <dgm:cxn modelId="{B0AE4C3F-73C5-440B-B3D2-2F330CD666C3}" type="presParOf" srcId="{1A3B568C-B9AE-4D0C-BD06-02CF1BAF61FD}" destId="{E7063448-4D34-4371-9A12-DFCC8B4E2A36}" srcOrd="3" destOrd="0" presId="urn:microsoft.com/office/officeart/2005/8/layout/hierarchy4"/>
    <dgm:cxn modelId="{63F26E0A-6568-4883-86B6-91E538EDE56D}" type="presParOf" srcId="{1A3B568C-B9AE-4D0C-BD06-02CF1BAF61FD}" destId="{500D2069-7BBD-4DF8-B453-DB45B7D8060F}" srcOrd="4" destOrd="0" presId="urn:microsoft.com/office/officeart/2005/8/layout/hierarchy4"/>
    <dgm:cxn modelId="{79941515-7029-4630-8510-F0829C57DBC5}" type="presParOf" srcId="{500D2069-7BBD-4DF8-B453-DB45B7D8060F}" destId="{D316DCD5-40E1-4ABF-AE8B-C1748856B6E4}" srcOrd="0" destOrd="0" presId="urn:microsoft.com/office/officeart/2005/8/layout/hierarchy4"/>
    <dgm:cxn modelId="{3AE15108-5D7F-496F-B986-9027E8BB1E7D}" type="presParOf" srcId="{500D2069-7BBD-4DF8-B453-DB45B7D8060F}" destId="{A39F104C-3600-44A9-9006-CD692050DB86}" srcOrd="1" destOrd="0" presId="urn:microsoft.com/office/officeart/2005/8/layout/hierarchy4"/>
    <dgm:cxn modelId="{010F5E04-212D-465B-BF00-4AE74B38CE7D}" type="presParOf" srcId="{1A3B568C-B9AE-4D0C-BD06-02CF1BAF61FD}" destId="{CEB92BE3-077A-48A5-9A29-88F808D3D036}" srcOrd="5" destOrd="0" presId="urn:microsoft.com/office/officeart/2005/8/layout/hierarchy4"/>
    <dgm:cxn modelId="{CDBDA6A6-69AE-4A76-92C4-76CF34CEEF07}" type="presParOf" srcId="{1A3B568C-B9AE-4D0C-BD06-02CF1BAF61FD}" destId="{44C5832E-7DCF-477D-8B3C-DFD87553D28E}" srcOrd="6" destOrd="0" presId="urn:microsoft.com/office/officeart/2005/8/layout/hierarchy4"/>
    <dgm:cxn modelId="{2818A91F-5A7D-4027-97C4-9F65535D7352}" type="presParOf" srcId="{44C5832E-7DCF-477D-8B3C-DFD87553D28E}" destId="{0E4F3A90-E302-4F5A-94E0-C8DCBE8E7C00}" srcOrd="0" destOrd="0" presId="urn:microsoft.com/office/officeart/2005/8/layout/hierarchy4"/>
    <dgm:cxn modelId="{D86DCFE7-A5CE-4C9F-834E-1352DD583B0B}" type="presParOf" srcId="{44C5832E-7DCF-477D-8B3C-DFD87553D28E}" destId="{E3B7AE01-8CA9-457F-95FC-316F519EA1E5}" srcOrd="1" destOrd="0" presId="urn:microsoft.com/office/officeart/2005/8/layout/hierarchy4"/>
    <dgm:cxn modelId="{03CC066C-5FDF-4397-B92B-A8B2379EBB65}" type="presParOf" srcId="{CF642904-93EE-4BED-BE33-A1A39F757D7E}" destId="{66417A36-A449-4013-84AA-72BCCF4E21B0}" srcOrd="1" destOrd="0" presId="urn:microsoft.com/office/officeart/2005/8/layout/hierarchy4"/>
    <dgm:cxn modelId="{A11BA034-6C6B-4EB8-A9BE-78771A217950}" type="presParOf" srcId="{CF642904-93EE-4BED-BE33-A1A39F757D7E}" destId="{D646A322-2F88-45D8-89B3-F1F4A09BA6D1}" srcOrd="2" destOrd="0" presId="urn:microsoft.com/office/officeart/2005/8/layout/hierarchy4"/>
    <dgm:cxn modelId="{FC8691A4-2015-4619-90AE-51262969FE6C}" type="presParOf" srcId="{D646A322-2F88-45D8-89B3-F1F4A09BA6D1}" destId="{32C1E0A5-8E86-4428-AFB3-DDF14226C498}" srcOrd="0" destOrd="0" presId="urn:microsoft.com/office/officeart/2005/8/layout/hierarchy4"/>
    <dgm:cxn modelId="{87ED3836-A64F-4A78-8512-8E8EF4D34BD6}" type="presParOf" srcId="{D646A322-2F88-45D8-89B3-F1F4A09BA6D1}" destId="{AB5990CE-3CF8-4511-877F-79EAF84719B3}" srcOrd="1" destOrd="0" presId="urn:microsoft.com/office/officeart/2005/8/layout/hierarchy4"/>
    <dgm:cxn modelId="{3A258A3A-C1F3-46E9-A5D0-B32D38BCF4E2}" type="presParOf" srcId="{D646A322-2F88-45D8-89B3-F1F4A09BA6D1}" destId="{BCF7AF00-7C11-4059-842D-E2EFA7360E07}" srcOrd="2" destOrd="0" presId="urn:microsoft.com/office/officeart/2005/8/layout/hierarchy4"/>
    <dgm:cxn modelId="{06F0873A-E650-4B4E-8540-5FA1580032AB}" type="presParOf" srcId="{BCF7AF00-7C11-4059-842D-E2EFA7360E07}" destId="{C9468056-A4A4-40D7-842D-B9CCD32735B3}" srcOrd="0" destOrd="0" presId="urn:microsoft.com/office/officeart/2005/8/layout/hierarchy4"/>
    <dgm:cxn modelId="{43349FF3-B98C-49C2-8055-0357C5860588}" type="presParOf" srcId="{C9468056-A4A4-40D7-842D-B9CCD32735B3}" destId="{877D4A38-61AF-446E-8F01-58A6443F5BC0}" srcOrd="0" destOrd="0" presId="urn:microsoft.com/office/officeart/2005/8/layout/hierarchy4"/>
    <dgm:cxn modelId="{82B906FF-9604-4F47-AC05-2EC196DE3BFB}" type="presParOf" srcId="{C9468056-A4A4-40D7-842D-B9CCD32735B3}" destId="{7E0941FC-99CB-46F1-8FA0-2C4FCDC95FF8}" srcOrd="1" destOrd="0" presId="urn:microsoft.com/office/officeart/2005/8/layout/hierarchy4"/>
    <dgm:cxn modelId="{ACAD57C1-F215-498E-9B60-D7A2BD9857A3}" type="presParOf" srcId="{BCF7AF00-7C11-4059-842D-E2EFA7360E07}" destId="{2C049D7F-A6EB-41DE-A168-A5ECE187E00A}" srcOrd="1" destOrd="0" presId="urn:microsoft.com/office/officeart/2005/8/layout/hierarchy4"/>
    <dgm:cxn modelId="{D3F5243D-10FA-4FE0-9FE3-AC26CF9C58D1}" type="presParOf" srcId="{BCF7AF00-7C11-4059-842D-E2EFA7360E07}" destId="{15B63CFD-9300-4890-A240-F32CDB2D928A}" srcOrd="2" destOrd="0" presId="urn:microsoft.com/office/officeart/2005/8/layout/hierarchy4"/>
    <dgm:cxn modelId="{2FC03F9B-B744-4F06-9AFF-C5EC8FEA1643}" type="presParOf" srcId="{15B63CFD-9300-4890-A240-F32CDB2D928A}" destId="{1FBD9006-FD57-406B-9697-F3FA0F3F3151}" srcOrd="0" destOrd="0" presId="urn:microsoft.com/office/officeart/2005/8/layout/hierarchy4"/>
    <dgm:cxn modelId="{D6CB2CE6-251A-49CB-8455-AA3225041E08}" type="presParOf" srcId="{15B63CFD-9300-4890-A240-F32CDB2D928A}" destId="{2643C358-E026-4355-AE92-01DDE803AEB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C87CE4-4D1D-4879-B010-EFA23A68F80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352675D-2267-482E-8ECA-AD0F3B927E9A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Тестовые задания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F82029D-747E-4937-AA25-3124F10A16F6}" type="parTrans" cxnId="{5F824611-1BD6-47FD-934D-A8BCC22468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DE6BE47-4152-4208-9E83-03D1F16F49E3}" type="sibTrans" cxnId="{5F824611-1BD6-47FD-934D-A8BCC224687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111CC4-EDDE-4482-AAAA-3C2C908181DF}" type="asst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Закрытого типа – 90%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37FF597-5F88-4588-B417-903C3F13F105}" type="parTrans" cxnId="{4B2C7F37-DE06-46CA-AD7A-6B912B540B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481BC1-BE33-4A67-B623-3B9FA7428078}" type="sibTrans" cxnId="{4B2C7F37-DE06-46CA-AD7A-6B912B540B1B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B50C583-426A-4CE4-9D69-0058FAFF9D3C}" type="asst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Открытого типа – 10%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6C25F77-4211-4C33-973B-0957D7A627F2}" type="parTrans" cxnId="{FBF9FDFB-B3B0-465D-9769-92875BD655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097C126-630E-44CF-88F8-77709B7CE887}" type="sibTrans" cxnId="{FBF9FDFB-B3B0-465D-9769-92875BD655A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C31DA67-27C4-4117-83DF-930156FF422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Альтернативных ответов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Множественного выбора – 50%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7E07A8C-9507-4F7E-8017-4A5E876E88C8}" type="parTrans" cxnId="{DAF6A152-3A9C-4F4C-80B7-D1064CA9EC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0070E4F-5BB0-46F6-A6AB-3288F6B7E88F}" type="sibTrans" cxnId="{DAF6A152-3A9C-4F4C-80B7-D1064CA9EC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A8B2828-3AA2-40C9-8FEA-07312F42FF6C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Задания дополнения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DB72930-B6F4-4787-8FEA-4AF911EAD7C9}" type="parTrans" cxnId="{BC2C867E-14E7-438A-A24F-8557BF3BA4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7012B0-FDC3-452D-A15D-AC9AF384D16D}" type="sibTrans" cxnId="{BC2C867E-14E7-438A-A24F-8557BF3BA4B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97B102D-1DDE-4583-B9E9-07B87E0EB289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Свободного изложения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9AD05D03-6924-40CA-A467-11E1D7E33209}" type="parTrans" cxnId="{8B48D5A2-DDF6-48CC-9ACC-CAE99F9550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B6C04A4-B7C1-4201-A022-62439157CE69}" type="sibTrans" cxnId="{8B48D5A2-DDF6-48CC-9ACC-CAE99F95500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D5821DE-D5F6-43BC-BA6C-225AEE5640CF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установление соответствия – 20%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5DE79742-99A0-4BCE-9E23-986051B1824E}" type="parTrans" cxnId="{4E82E398-870A-41EA-8EBC-A3EF38B2D01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2F029FC-52BB-403F-A8DA-F89B6C86C91A}" type="sibTrans" cxnId="{4E82E398-870A-41EA-8EBC-A3EF38B2D01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7CCF6F0-A5E0-4021-A890-3BB36728524B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На установление правильной последовательности-20%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4DA1EC2-3BA9-41E7-852F-69E20BACC15D}" type="parTrans" cxnId="{95A3D3CC-5745-4F64-A75B-BB94BEE7EE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7D5D6C-4CB7-48D2-BAC6-156FA2549CB2}" type="sibTrans" cxnId="{95A3D3CC-5745-4F64-A75B-BB94BEE7EEE9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45D1A93-AE49-4921-93CD-E6CEB31F4629}" type="pres">
      <dgm:prSet presAssocID="{6CC87CE4-4D1D-4879-B010-EFA23A68F80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26804D-3989-412A-9D99-A7A111DA9E90}" type="pres">
      <dgm:prSet presAssocID="{B352675D-2267-482E-8ECA-AD0F3B927E9A}" presName="root1" presStyleCnt="0"/>
      <dgm:spPr/>
      <dgm:t>
        <a:bodyPr/>
        <a:lstStyle/>
        <a:p>
          <a:endParaRPr lang="ru-RU"/>
        </a:p>
      </dgm:t>
    </dgm:pt>
    <dgm:pt modelId="{D0BA1EC6-2FFE-4A47-818E-0D138459888D}" type="pres">
      <dgm:prSet presAssocID="{B352675D-2267-482E-8ECA-AD0F3B927E9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BF0A0C-B2A9-4620-9E9D-2E316CEAAF9D}" type="pres">
      <dgm:prSet presAssocID="{B352675D-2267-482E-8ECA-AD0F3B927E9A}" presName="level2hierChild" presStyleCnt="0"/>
      <dgm:spPr/>
      <dgm:t>
        <a:bodyPr/>
        <a:lstStyle/>
        <a:p>
          <a:endParaRPr lang="ru-RU"/>
        </a:p>
      </dgm:t>
    </dgm:pt>
    <dgm:pt modelId="{AED8734A-CBFA-4FEF-AF77-66997BBBF4C4}" type="pres">
      <dgm:prSet presAssocID="{937FF597-5F88-4588-B417-903C3F13F105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A5C2A193-C789-46E8-9150-C051D2BC764D}" type="pres">
      <dgm:prSet presAssocID="{937FF597-5F88-4588-B417-903C3F13F105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9E38A0D-3C35-4EC2-A51C-0C2A59D7C6F5}" type="pres">
      <dgm:prSet presAssocID="{05111CC4-EDDE-4482-AAAA-3C2C908181DF}" presName="root2" presStyleCnt="0"/>
      <dgm:spPr/>
      <dgm:t>
        <a:bodyPr/>
        <a:lstStyle/>
        <a:p>
          <a:endParaRPr lang="ru-RU"/>
        </a:p>
      </dgm:t>
    </dgm:pt>
    <dgm:pt modelId="{C4C1A340-EDF7-414B-90DD-110D40156AD6}" type="pres">
      <dgm:prSet presAssocID="{05111CC4-EDDE-4482-AAAA-3C2C908181DF}" presName="LevelTwoTextNode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0CCDAD-E843-47DC-9398-5170715EFF9C}" type="pres">
      <dgm:prSet presAssocID="{05111CC4-EDDE-4482-AAAA-3C2C908181DF}" presName="level3hierChild" presStyleCnt="0"/>
      <dgm:spPr/>
      <dgm:t>
        <a:bodyPr/>
        <a:lstStyle/>
        <a:p>
          <a:endParaRPr lang="ru-RU"/>
        </a:p>
      </dgm:t>
    </dgm:pt>
    <dgm:pt modelId="{0094E3D7-171A-4F74-873B-780A698E1065}" type="pres">
      <dgm:prSet presAssocID="{47E07A8C-9507-4F7E-8017-4A5E876E88C8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40A81F42-3116-483F-8151-0D062ED4A7EE}" type="pres">
      <dgm:prSet presAssocID="{47E07A8C-9507-4F7E-8017-4A5E876E88C8}" presName="connTx" presStyleLbl="parChTrans1D3" presStyleIdx="0" presStyleCnt="5"/>
      <dgm:spPr/>
      <dgm:t>
        <a:bodyPr/>
        <a:lstStyle/>
        <a:p>
          <a:endParaRPr lang="ru-RU"/>
        </a:p>
      </dgm:t>
    </dgm:pt>
    <dgm:pt modelId="{8CAE95AE-5B42-400D-8051-D74D820DA1C0}" type="pres">
      <dgm:prSet presAssocID="{4C31DA67-27C4-4117-83DF-930156FF422F}" presName="root2" presStyleCnt="0"/>
      <dgm:spPr/>
      <dgm:t>
        <a:bodyPr/>
        <a:lstStyle/>
        <a:p>
          <a:endParaRPr lang="ru-RU"/>
        </a:p>
      </dgm:t>
    </dgm:pt>
    <dgm:pt modelId="{6BBCAE6A-EA21-43F5-BF3D-0ECFF39DA8B5}" type="pres">
      <dgm:prSet presAssocID="{4C31DA67-27C4-4117-83DF-930156FF422F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F8691F-1A1F-4F4F-B7B3-608113A6C994}" type="pres">
      <dgm:prSet presAssocID="{4C31DA67-27C4-4117-83DF-930156FF422F}" presName="level3hierChild" presStyleCnt="0"/>
      <dgm:spPr/>
      <dgm:t>
        <a:bodyPr/>
        <a:lstStyle/>
        <a:p>
          <a:endParaRPr lang="ru-RU"/>
        </a:p>
      </dgm:t>
    </dgm:pt>
    <dgm:pt modelId="{CE937CD4-2EDB-4D4E-9328-F06EDC85E154}" type="pres">
      <dgm:prSet presAssocID="{5DE79742-99A0-4BCE-9E23-986051B1824E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DCF64C02-2880-4ABC-BCBA-FF5999688EFA}" type="pres">
      <dgm:prSet presAssocID="{5DE79742-99A0-4BCE-9E23-986051B1824E}" presName="connTx" presStyleLbl="parChTrans1D3" presStyleIdx="1" presStyleCnt="5"/>
      <dgm:spPr/>
      <dgm:t>
        <a:bodyPr/>
        <a:lstStyle/>
        <a:p>
          <a:endParaRPr lang="ru-RU"/>
        </a:p>
      </dgm:t>
    </dgm:pt>
    <dgm:pt modelId="{8B825002-42BE-4DA0-9B62-9710DF2BA6BE}" type="pres">
      <dgm:prSet presAssocID="{0D5821DE-D5F6-43BC-BA6C-225AEE5640CF}" presName="root2" presStyleCnt="0"/>
      <dgm:spPr/>
      <dgm:t>
        <a:bodyPr/>
        <a:lstStyle/>
        <a:p>
          <a:endParaRPr lang="ru-RU"/>
        </a:p>
      </dgm:t>
    </dgm:pt>
    <dgm:pt modelId="{B271A033-AD20-4934-9715-FA5A0126A8CA}" type="pres">
      <dgm:prSet presAssocID="{0D5821DE-D5F6-43BC-BA6C-225AEE5640CF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9F2A16-96D1-43CE-BCE4-1C46FBC6DFBF}" type="pres">
      <dgm:prSet presAssocID="{0D5821DE-D5F6-43BC-BA6C-225AEE5640CF}" presName="level3hierChild" presStyleCnt="0"/>
      <dgm:spPr/>
      <dgm:t>
        <a:bodyPr/>
        <a:lstStyle/>
        <a:p>
          <a:endParaRPr lang="ru-RU"/>
        </a:p>
      </dgm:t>
    </dgm:pt>
    <dgm:pt modelId="{AE7EDFA8-F9D3-41C9-815A-ACB6C1CB57CC}" type="pres">
      <dgm:prSet presAssocID="{84DA1EC2-3BA9-41E7-852F-69E20BACC15D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E45A6C57-29A3-4BB2-83CD-13C4B062836C}" type="pres">
      <dgm:prSet presAssocID="{84DA1EC2-3BA9-41E7-852F-69E20BACC15D}" presName="connTx" presStyleLbl="parChTrans1D3" presStyleIdx="2" presStyleCnt="5"/>
      <dgm:spPr/>
      <dgm:t>
        <a:bodyPr/>
        <a:lstStyle/>
        <a:p>
          <a:endParaRPr lang="ru-RU"/>
        </a:p>
      </dgm:t>
    </dgm:pt>
    <dgm:pt modelId="{4437D309-3C64-4536-813F-A00339168902}" type="pres">
      <dgm:prSet presAssocID="{87CCF6F0-A5E0-4021-A890-3BB36728524B}" presName="root2" presStyleCnt="0"/>
      <dgm:spPr/>
      <dgm:t>
        <a:bodyPr/>
        <a:lstStyle/>
        <a:p>
          <a:endParaRPr lang="ru-RU"/>
        </a:p>
      </dgm:t>
    </dgm:pt>
    <dgm:pt modelId="{146AF3CE-5EC1-43F3-ADA7-BB0CD47E26ED}" type="pres">
      <dgm:prSet presAssocID="{87CCF6F0-A5E0-4021-A890-3BB36728524B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2B2664-FE82-4E79-A0B9-3820477F004B}" type="pres">
      <dgm:prSet presAssocID="{87CCF6F0-A5E0-4021-A890-3BB36728524B}" presName="level3hierChild" presStyleCnt="0"/>
      <dgm:spPr/>
      <dgm:t>
        <a:bodyPr/>
        <a:lstStyle/>
        <a:p>
          <a:endParaRPr lang="ru-RU"/>
        </a:p>
      </dgm:t>
    </dgm:pt>
    <dgm:pt modelId="{6049C60B-E66D-43C9-AB2D-C3A66B83B599}" type="pres">
      <dgm:prSet presAssocID="{E6C25F77-4211-4C33-973B-0957D7A627F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6AD84957-4066-4281-8BB7-E2C594932468}" type="pres">
      <dgm:prSet presAssocID="{E6C25F77-4211-4C33-973B-0957D7A627F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7DE646F-18D1-47C3-AAC1-B6F4D6892CBD}" type="pres">
      <dgm:prSet presAssocID="{DB50C583-426A-4CE4-9D69-0058FAFF9D3C}" presName="root2" presStyleCnt="0"/>
      <dgm:spPr/>
      <dgm:t>
        <a:bodyPr/>
        <a:lstStyle/>
        <a:p>
          <a:endParaRPr lang="ru-RU"/>
        </a:p>
      </dgm:t>
    </dgm:pt>
    <dgm:pt modelId="{086CB15B-DC3A-4CF8-962C-EC0336EEF383}" type="pres">
      <dgm:prSet presAssocID="{DB50C583-426A-4CE4-9D69-0058FAFF9D3C}" presName="LevelTwoTextNode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B6C210-01C6-473A-AC7B-46A41638C56B}" type="pres">
      <dgm:prSet presAssocID="{DB50C583-426A-4CE4-9D69-0058FAFF9D3C}" presName="level3hierChild" presStyleCnt="0"/>
      <dgm:spPr/>
      <dgm:t>
        <a:bodyPr/>
        <a:lstStyle/>
        <a:p>
          <a:endParaRPr lang="ru-RU"/>
        </a:p>
      </dgm:t>
    </dgm:pt>
    <dgm:pt modelId="{DCBC4204-AE36-45B2-81A0-B5D06159CFF4}" type="pres">
      <dgm:prSet presAssocID="{4DB72930-B6F4-4787-8FEA-4AF911EAD7C9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CED698DC-D15D-42EC-92F9-1D7612D4BD17}" type="pres">
      <dgm:prSet presAssocID="{4DB72930-B6F4-4787-8FEA-4AF911EAD7C9}" presName="connTx" presStyleLbl="parChTrans1D3" presStyleIdx="3" presStyleCnt="5"/>
      <dgm:spPr/>
      <dgm:t>
        <a:bodyPr/>
        <a:lstStyle/>
        <a:p>
          <a:endParaRPr lang="ru-RU"/>
        </a:p>
      </dgm:t>
    </dgm:pt>
    <dgm:pt modelId="{0F7610AD-8CD5-44E3-B9A7-A56197F412B1}" type="pres">
      <dgm:prSet presAssocID="{3A8B2828-3AA2-40C9-8FEA-07312F42FF6C}" presName="root2" presStyleCnt="0"/>
      <dgm:spPr/>
      <dgm:t>
        <a:bodyPr/>
        <a:lstStyle/>
        <a:p>
          <a:endParaRPr lang="ru-RU"/>
        </a:p>
      </dgm:t>
    </dgm:pt>
    <dgm:pt modelId="{0E96AE0B-48B4-47E6-95F9-E23185AC0DC6}" type="pres">
      <dgm:prSet presAssocID="{3A8B2828-3AA2-40C9-8FEA-07312F42FF6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07C7BC-5983-4A63-A7B6-70A72EC780BD}" type="pres">
      <dgm:prSet presAssocID="{3A8B2828-3AA2-40C9-8FEA-07312F42FF6C}" presName="level3hierChild" presStyleCnt="0"/>
      <dgm:spPr/>
      <dgm:t>
        <a:bodyPr/>
        <a:lstStyle/>
        <a:p>
          <a:endParaRPr lang="ru-RU"/>
        </a:p>
      </dgm:t>
    </dgm:pt>
    <dgm:pt modelId="{F870E835-B401-40E9-BE1C-84D6BBA16D13}" type="pres">
      <dgm:prSet presAssocID="{9AD05D03-6924-40CA-A467-11E1D7E33209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266D663D-C22F-4BFA-89CB-02D05A6DFD70}" type="pres">
      <dgm:prSet presAssocID="{9AD05D03-6924-40CA-A467-11E1D7E33209}" presName="connTx" presStyleLbl="parChTrans1D3" presStyleIdx="4" presStyleCnt="5"/>
      <dgm:spPr/>
      <dgm:t>
        <a:bodyPr/>
        <a:lstStyle/>
        <a:p>
          <a:endParaRPr lang="ru-RU"/>
        </a:p>
      </dgm:t>
    </dgm:pt>
    <dgm:pt modelId="{80F20A98-101A-410E-BE3F-9AC288788EFF}" type="pres">
      <dgm:prSet presAssocID="{297B102D-1DDE-4583-B9E9-07B87E0EB289}" presName="root2" presStyleCnt="0"/>
      <dgm:spPr/>
      <dgm:t>
        <a:bodyPr/>
        <a:lstStyle/>
        <a:p>
          <a:endParaRPr lang="ru-RU"/>
        </a:p>
      </dgm:t>
    </dgm:pt>
    <dgm:pt modelId="{39048E85-4101-4F27-BCE0-2671DBDAEF61}" type="pres">
      <dgm:prSet presAssocID="{297B102D-1DDE-4583-B9E9-07B87E0EB289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BBD4E0-039A-467B-85E3-85F9610D9623}" type="pres">
      <dgm:prSet presAssocID="{297B102D-1DDE-4583-B9E9-07B87E0EB289}" presName="level3hierChild" presStyleCnt="0"/>
      <dgm:spPr/>
      <dgm:t>
        <a:bodyPr/>
        <a:lstStyle/>
        <a:p>
          <a:endParaRPr lang="ru-RU"/>
        </a:p>
      </dgm:t>
    </dgm:pt>
  </dgm:ptLst>
  <dgm:cxnLst>
    <dgm:cxn modelId="{1B983B83-4E0C-49DA-A534-4EB8F5E85292}" type="presOf" srcId="{297B102D-1DDE-4583-B9E9-07B87E0EB289}" destId="{39048E85-4101-4F27-BCE0-2671DBDAEF61}" srcOrd="0" destOrd="0" presId="urn:microsoft.com/office/officeart/2008/layout/HorizontalMultiLevelHierarchy"/>
    <dgm:cxn modelId="{0BE92275-E7A6-42FC-8D07-9312DABF9666}" type="presOf" srcId="{DB50C583-426A-4CE4-9D69-0058FAFF9D3C}" destId="{086CB15B-DC3A-4CF8-962C-EC0336EEF383}" srcOrd="0" destOrd="0" presId="urn:microsoft.com/office/officeart/2008/layout/HorizontalMultiLevelHierarchy"/>
    <dgm:cxn modelId="{C69D2136-59A2-43AA-9FE0-F705A8289A73}" type="presOf" srcId="{84DA1EC2-3BA9-41E7-852F-69E20BACC15D}" destId="{E45A6C57-29A3-4BB2-83CD-13C4B062836C}" srcOrd="1" destOrd="0" presId="urn:microsoft.com/office/officeart/2008/layout/HorizontalMultiLevelHierarchy"/>
    <dgm:cxn modelId="{DAF6A152-3A9C-4F4C-80B7-D1064CA9ECD6}" srcId="{05111CC4-EDDE-4482-AAAA-3C2C908181DF}" destId="{4C31DA67-27C4-4117-83DF-930156FF422F}" srcOrd="0" destOrd="0" parTransId="{47E07A8C-9507-4F7E-8017-4A5E876E88C8}" sibTransId="{80070E4F-5BB0-46F6-A6AB-3288F6B7E88F}"/>
    <dgm:cxn modelId="{20D820FD-D21C-4E2E-AAA0-3A59B84F7895}" type="presOf" srcId="{6CC87CE4-4D1D-4879-B010-EFA23A68F80F}" destId="{645D1A93-AE49-4921-93CD-E6CEB31F4629}" srcOrd="0" destOrd="0" presId="urn:microsoft.com/office/officeart/2008/layout/HorizontalMultiLevelHierarchy"/>
    <dgm:cxn modelId="{95A3D3CC-5745-4F64-A75B-BB94BEE7EEE9}" srcId="{05111CC4-EDDE-4482-AAAA-3C2C908181DF}" destId="{87CCF6F0-A5E0-4021-A890-3BB36728524B}" srcOrd="2" destOrd="0" parTransId="{84DA1EC2-3BA9-41E7-852F-69E20BACC15D}" sibTransId="{C37D5D6C-4CB7-48D2-BAC6-156FA2549CB2}"/>
    <dgm:cxn modelId="{8DFE07DE-BB68-414A-B8C2-15A8BBAED7EB}" type="presOf" srcId="{4C31DA67-27C4-4117-83DF-930156FF422F}" destId="{6BBCAE6A-EA21-43F5-BF3D-0ECFF39DA8B5}" srcOrd="0" destOrd="0" presId="urn:microsoft.com/office/officeart/2008/layout/HorizontalMultiLevelHierarchy"/>
    <dgm:cxn modelId="{8A1E21EC-E07D-40AD-999C-13B849664027}" type="presOf" srcId="{47E07A8C-9507-4F7E-8017-4A5E876E88C8}" destId="{40A81F42-3116-483F-8151-0D062ED4A7EE}" srcOrd="1" destOrd="0" presId="urn:microsoft.com/office/officeart/2008/layout/HorizontalMultiLevelHierarchy"/>
    <dgm:cxn modelId="{FBF9FDFB-B3B0-465D-9769-92875BD655A2}" srcId="{B352675D-2267-482E-8ECA-AD0F3B927E9A}" destId="{DB50C583-426A-4CE4-9D69-0058FAFF9D3C}" srcOrd="1" destOrd="0" parTransId="{E6C25F77-4211-4C33-973B-0957D7A627F2}" sibTransId="{C097C126-630E-44CF-88F8-77709B7CE887}"/>
    <dgm:cxn modelId="{18FEA786-D703-4685-9DF5-4F383144215B}" type="presOf" srcId="{E6C25F77-4211-4C33-973B-0957D7A627F2}" destId="{6AD84957-4066-4281-8BB7-E2C594932468}" srcOrd="1" destOrd="0" presId="urn:microsoft.com/office/officeart/2008/layout/HorizontalMultiLevelHierarchy"/>
    <dgm:cxn modelId="{BC2C867E-14E7-438A-A24F-8557BF3BA4B2}" srcId="{DB50C583-426A-4CE4-9D69-0058FAFF9D3C}" destId="{3A8B2828-3AA2-40C9-8FEA-07312F42FF6C}" srcOrd="0" destOrd="0" parTransId="{4DB72930-B6F4-4787-8FEA-4AF911EAD7C9}" sibTransId="{D37012B0-FDC3-452D-A15D-AC9AF384D16D}"/>
    <dgm:cxn modelId="{B156D1B8-0250-495F-A1EA-FA76E3D79B3F}" type="presOf" srcId="{5DE79742-99A0-4BCE-9E23-986051B1824E}" destId="{CE937CD4-2EDB-4D4E-9328-F06EDC85E154}" srcOrd="0" destOrd="0" presId="urn:microsoft.com/office/officeart/2008/layout/HorizontalMultiLevelHierarchy"/>
    <dgm:cxn modelId="{36AFE24A-99E3-4D7E-A20E-380AD68174C9}" type="presOf" srcId="{B352675D-2267-482E-8ECA-AD0F3B927E9A}" destId="{D0BA1EC6-2FFE-4A47-818E-0D138459888D}" srcOrd="0" destOrd="0" presId="urn:microsoft.com/office/officeart/2008/layout/HorizontalMultiLevelHierarchy"/>
    <dgm:cxn modelId="{7ADCFADB-92C7-4195-B8AC-93A3FD8030F2}" type="presOf" srcId="{9AD05D03-6924-40CA-A467-11E1D7E33209}" destId="{266D663D-C22F-4BFA-89CB-02D05A6DFD70}" srcOrd="1" destOrd="0" presId="urn:microsoft.com/office/officeart/2008/layout/HorizontalMultiLevelHierarchy"/>
    <dgm:cxn modelId="{06765097-3EAD-41FF-A61F-FA19B0D0B759}" type="presOf" srcId="{0D5821DE-D5F6-43BC-BA6C-225AEE5640CF}" destId="{B271A033-AD20-4934-9715-FA5A0126A8CA}" srcOrd="0" destOrd="0" presId="urn:microsoft.com/office/officeart/2008/layout/HorizontalMultiLevelHierarchy"/>
    <dgm:cxn modelId="{994ED1C1-FC38-4D95-9297-6CE0977DF272}" type="presOf" srcId="{87CCF6F0-A5E0-4021-A890-3BB36728524B}" destId="{146AF3CE-5EC1-43F3-ADA7-BB0CD47E26ED}" srcOrd="0" destOrd="0" presId="urn:microsoft.com/office/officeart/2008/layout/HorizontalMultiLevelHierarchy"/>
    <dgm:cxn modelId="{E38E6BEF-3479-42F0-B916-537F31B9AF9E}" type="presOf" srcId="{5DE79742-99A0-4BCE-9E23-986051B1824E}" destId="{DCF64C02-2880-4ABC-BCBA-FF5999688EFA}" srcOrd="1" destOrd="0" presId="urn:microsoft.com/office/officeart/2008/layout/HorizontalMultiLevelHierarchy"/>
    <dgm:cxn modelId="{C7BA222A-7AAE-4987-97EC-001E4A84223C}" type="presOf" srcId="{4DB72930-B6F4-4787-8FEA-4AF911EAD7C9}" destId="{CED698DC-D15D-42EC-92F9-1D7612D4BD17}" srcOrd="1" destOrd="0" presId="urn:microsoft.com/office/officeart/2008/layout/HorizontalMultiLevelHierarchy"/>
    <dgm:cxn modelId="{362C753C-F242-498C-A997-A8870D8EA7BA}" type="presOf" srcId="{84DA1EC2-3BA9-41E7-852F-69E20BACC15D}" destId="{AE7EDFA8-F9D3-41C9-815A-ACB6C1CB57CC}" srcOrd="0" destOrd="0" presId="urn:microsoft.com/office/officeart/2008/layout/HorizontalMultiLevelHierarchy"/>
    <dgm:cxn modelId="{79ED8D1E-8458-415A-BBD3-562A0CBAEAC1}" type="presOf" srcId="{4DB72930-B6F4-4787-8FEA-4AF911EAD7C9}" destId="{DCBC4204-AE36-45B2-81A0-B5D06159CFF4}" srcOrd="0" destOrd="0" presId="urn:microsoft.com/office/officeart/2008/layout/HorizontalMultiLevelHierarchy"/>
    <dgm:cxn modelId="{D05A960A-2AC6-4152-8EB0-95480DF8478B}" type="presOf" srcId="{47E07A8C-9507-4F7E-8017-4A5E876E88C8}" destId="{0094E3D7-171A-4F74-873B-780A698E1065}" srcOrd="0" destOrd="0" presId="urn:microsoft.com/office/officeart/2008/layout/HorizontalMultiLevelHierarchy"/>
    <dgm:cxn modelId="{5F824611-1BD6-47FD-934D-A8BCC224687A}" srcId="{6CC87CE4-4D1D-4879-B010-EFA23A68F80F}" destId="{B352675D-2267-482E-8ECA-AD0F3B927E9A}" srcOrd="0" destOrd="0" parTransId="{CF82029D-747E-4937-AA25-3124F10A16F6}" sibTransId="{BDE6BE47-4152-4208-9E83-03D1F16F49E3}"/>
    <dgm:cxn modelId="{0636D02A-6036-484F-81EE-3C899895A1F8}" type="presOf" srcId="{3A8B2828-3AA2-40C9-8FEA-07312F42FF6C}" destId="{0E96AE0B-48B4-47E6-95F9-E23185AC0DC6}" srcOrd="0" destOrd="0" presId="urn:microsoft.com/office/officeart/2008/layout/HorizontalMultiLevelHierarchy"/>
    <dgm:cxn modelId="{D9EE4910-1491-41CE-91A1-44A9E438220A}" type="presOf" srcId="{937FF597-5F88-4588-B417-903C3F13F105}" destId="{A5C2A193-C789-46E8-9150-C051D2BC764D}" srcOrd="1" destOrd="0" presId="urn:microsoft.com/office/officeart/2008/layout/HorizontalMultiLevelHierarchy"/>
    <dgm:cxn modelId="{BE731BEE-3D33-4686-87B6-AACEFAC007CB}" type="presOf" srcId="{937FF597-5F88-4588-B417-903C3F13F105}" destId="{AED8734A-CBFA-4FEF-AF77-66997BBBF4C4}" srcOrd="0" destOrd="0" presId="urn:microsoft.com/office/officeart/2008/layout/HorizontalMultiLevelHierarchy"/>
    <dgm:cxn modelId="{3879FD33-2D80-45F9-B911-3A9559F0C484}" type="presOf" srcId="{05111CC4-EDDE-4482-AAAA-3C2C908181DF}" destId="{C4C1A340-EDF7-414B-90DD-110D40156AD6}" srcOrd="0" destOrd="0" presId="urn:microsoft.com/office/officeart/2008/layout/HorizontalMultiLevelHierarchy"/>
    <dgm:cxn modelId="{61A5C93D-8909-48E7-A404-18F8B43C2957}" type="presOf" srcId="{9AD05D03-6924-40CA-A467-11E1D7E33209}" destId="{F870E835-B401-40E9-BE1C-84D6BBA16D13}" srcOrd="0" destOrd="0" presId="urn:microsoft.com/office/officeart/2008/layout/HorizontalMultiLevelHierarchy"/>
    <dgm:cxn modelId="{F460C052-6F86-4D6F-9378-F624774C5216}" type="presOf" srcId="{E6C25F77-4211-4C33-973B-0957D7A627F2}" destId="{6049C60B-E66D-43C9-AB2D-C3A66B83B599}" srcOrd="0" destOrd="0" presId="urn:microsoft.com/office/officeart/2008/layout/HorizontalMultiLevelHierarchy"/>
    <dgm:cxn modelId="{4B2C7F37-DE06-46CA-AD7A-6B912B540B1B}" srcId="{B352675D-2267-482E-8ECA-AD0F3B927E9A}" destId="{05111CC4-EDDE-4482-AAAA-3C2C908181DF}" srcOrd="0" destOrd="0" parTransId="{937FF597-5F88-4588-B417-903C3F13F105}" sibTransId="{85481BC1-BE33-4A67-B623-3B9FA7428078}"/>
    <dgm:cxn modelId="{4E82E398-870A-41EA-8EBC-A3EF38B2D010}" srcId="{05111CC4-EDDE-4482-AAAA-3C2C908181DF}" destId="{0D5821DE-D5F6-43BC-BA6C-225AEE5640CF}" srcOrd="1" destOrd="0" parTransId="{5DE79742-99A0-4BCE-9E23-986051B1824E}" sibTransId="{52F029FC-52BB-403F-A8DA-F89B6C86C91A}"/>
    <dgm:cxn modelId="{8B48D5A2-DDF6-48CC-9ACC-CAE99F955006}" srcId="{DB50C583-426A-4CE4-9D69-0058FAFF9D3C}" destId="{297B102D-1DDE-4583-B9E9-07B87E0EB289}" srcOrd="1" destOrd="0" parTransId="{9AD05D03-6924-40CA-A467-11E1D7E33209}" sibTransId="{9B6C04A4-B7C1-4201-A022-62439157CE69}"/>
    <dgm:cxn modelId="{71E3FFC9-7C20-43D6-A045-71552901DBEF}" type="presParOf" srcId="{645D1A93-AE49-4921-93CD-E6CEB31F4629}" destId="{5426804D-3989-412A-9D99-A7A111DA9E90}" srcOrd="0" destOrd="0" presId="urn:microsoft.com/office/officeart/2008/layout/HorizontalMultiLevelHierarchy"/>
    <dgm:cxn modelId="{72605C29-C5F4-449B-B233-62B6B1F432AB}" type="presParOf" srcId="{5426804D-3989-412A-9D99-A7A111DA9E90}" destId="{D0BA1EC6-2FFE-4A47-818E-0D138459888D}" srcOrd="0" destOrd="0" presId="urn:microsoft.com/office/officeart/2008/layout/HorizontalMultiLevelHierarchy"/>
    <dgm:cxn modelId="{337D6987-0008-4569-8A45-73D506FC5903}" type="presParOf" srcId="{5426804D-3989-412A-9D99-A7A111DA9E90}" destId="{B7BF0A0C-B2A9-4620-9E9D-2E316CEAAF9D}" srcOrd="1" destOrd="0" presId="urn:microsoft.com/office/officeart/2008/layout/HorizontalMultiLevelHierarchy"/>
    <dgm:cxn modelId="{D720E6AC-FB10-46BB-AD83-03F0B8D629FC}" type="presParOf" srcId="{B7BF0A0C-B2A9-4620-9E9D-2E316CEAAF9D}" destId="{AED8734A-CBFA-4FEF-AF77-66997BBBF4C4}" srcOrd="0" destOrd="0" presId="urn:microsoft.com/office/officeart/2008/layout/HorizontalMultiLevelHierarchy"/>
    <dgm:cxn modelId="{2AED6225-5A6F-4910-8B6B-FC552EF92F56}" type="presParOf" srcId="{AED8734A-CBFA-4FEF-AF77-66997BBBF4C4}" destId="{A5C2A193-C789-46E8-9150-C051D2BC764D}" srcOrd="0" destOrd="0" presId="urn:microsoft.com/office/officeart/2008/layout/HorizontalMultiLevelHierarchy"/>
    <dgm:cxn modelId="{EBEED295-D247-4314-BE56-2151C24BDC55}" type="presParOf" srcId="{B7BF0A0C-B2A9-4620-9E9D-2E316CEAAF9D}" destId="{09E38A0D-3C35-4EC2-A51C-0C2A59D7C6F5}" srcOrd="1" destOrd="0" presId="urn:microsoft.com/office/officeart/2008/layout/HorizontalMultiLevelHierarchy"/>
    <dgm:cxn modelId="{675A4BFD-A63C-423C-90CE-727EAE5A874F}" type="presParOf" srcId="{09E38A0D-3C35-4EC2-A51C-0C2A59D7C6F5}" destId="{C4C1A340-EDF7-414B-90DD-110D40156AD6}" srcOrd="0" destOrd="0" presId="urn:microsoft.com/office/officeart/2008/layout/HorizontalMultiLevelHierarchy"/>
    <dgm:cxn modelId="{C7E349A8-CC74-4F26-B02F-ED1102ADEEDF}" type="presParOf" srcId="{09E38A0D-3C35-4EC2-A51C-0C2A59D7C6F5}" destId="{9F0CCDAD-E843-47DC-9398-5170715EFF9C}" srcOrd="1" destOrd="0" presId="urn:microsoft.com/office/officeart/2008/layout/HorizontalMultiLevelHierarchy"/>
    <dgm:cxn modelId="{F02068BB-1033-45F0-BA24-A29419040438}" type="presParOf" srcId="{9F0CCDAD-E843-47DC-9398-5170715EFF9C}" destId="{0094E3D7-171A-4F74-873B-780A698E1065}" srcOrd="0" destOrd="0" presId="urn:microsoft.com/office/officeart/2008/layout/HorizontalMultiLevelHierarchy"/>
    <dgm:cxn modelId="{BDDA8F1E-4405-4BC7-BFEE-E9BDEFC90397}" type="presParOf" srcId="{0094E3D7-171A-4F74-873B-780A698E1065}" destId="{40A81F42-3116-483F-8151-0D062ED4A7EE}" srcOrd="0" destOrd="0" presId="urn:microsoft.com/office/officeart/2008/layout/HorizontalMultiLevelHierarchy"/>
    <dgm:cxn modelId="{D07FF6CC-8CE8-43D1-AEA4-30A7F33B040A}" type="presParOf" srcId="{9F0CCDAD-E843-47DC-9398-5170715EFF9C}" destId="{8CAE95AE-5B42-400D-8051-D74D820DA1C0}" srcOrd="1" destOrd="0" presId="urn:microsoft.com/office/officeart/2008/layout/HorizontalMultiLevelHierarchy"/>
    <dgm:cxn modelId="{C75A0C8B-38F4-403C-AF86-3BE04D438266}" type="presParOf" srcId="{8CAE95AE-5B42-400D-8051-D74D820DA1C0}" destId="{6BBCAE6A-EA21-43F5-BF3D-0ECFF39DA8B5}" srcOrd="0" destOrd="0" presId="urn:microsoft.com/office/officeart/2008/layout/HorizontalMultiLevelHierarchy"/>
    <dgm:cxn modelId="{04D469F1-FB05-4C8B-A3CC-8EB089FD4831}" type="presParOf" srcId="{8CAE95AE-5B42-400D-8051-D74D820DA1C0}" destId="{1BF8691F-1A1F-4F4F-B7B3-608113A6C994}" srcOrd="1" destOrd="0" presId="urn:microsoft.com/office/officeart/2008/layout/HorizontalMultiLevelHierarchy"/>
    <dgm:cxn modelId="{F09AD103-6EC4-445F-91F4-D94E508BB699}" type="presParOf" srcId="{9F0CCDAD-E843-47DC-9398-5170715EFF9C}" destId="{CE937CD4-2EDB-4D4E-9328-F06EDC85E154}" srcOrd="2" destOrd="0" presId="urn:microsoft.com/office/officeart/2008/layout/HorizontalMultiLevelHierarchy"/>
    <dgm:cxn modelId="{22F4202D-6858-4F45-A09D-DE3B4543BDC0}" type="presParOf" srcId="{CE937CD4-2EDB-4D4E-9328-F06EDC85E154}" destId="{DCF64C02-2880-4ABC-BCBA-FF5999688EFA}" srcOrd="0" destOrd="0" presId="urn:microsoft.com/office/officeart/2008/layout/HorizontalMultiLevelHierarchy"/>
    <dgm:cxn modelId="{BD27BC14-9A94-46CA-957F-852422EEC08B}" type="presParOf" srcId="{9F0CCDAD-E843-47DC-9398-5170715EFF9C}" destId="{8B825002-42BE-4DA0-9B62-9710DF2BA6BE}" srcOrd="3" destOrd="0" presId="urn:microsoft.com/office/officeart/2008/layout/HorizontalMultiLevelHierarchy"/>
    <dgm:cxn modelId="{44110AA9-4FE3-440A-ABA5-9B1151DEAF48}" type="presParOf" srcId="{8B825002-42BE-4DA0-9B62-9710DF2BA6BE}" destId="{B271A033-AD20-4934-9715-FA5A0126A8CA}" srcOrd="0" destOrd="0" presId="urn:microsoft.com/office/officeart/2008/layout/HorizontalMultiLevelHierarchy"/>
    <dgm:cxn modelId="{98A47814-3127-4CA8-8361-01BA7C39740E}" type="presParOf" srcId="{8B825002-42BE-4DA0-9B62-9710DF2BA6BE}" destId="{B09F2A16-96D1-43CE-BCE4-1C46FBC6DFBF}" srcOrd="1" destOrd="0" presId="urn:microsoft.com/office/officeart/2008/layout/HorizontalMultiLevelHierarchy"/>
    <dgm:cxn modelId="{44C3897F-F56A-497F-959A-296C74EEBCCF}" type="presParOf" srcId="{9F0CCDAD-E843-47DC-9398-5170715EFF9C}" destId="{AE7EDFA8-F9D3-41C9-815A-ACB6C1CB57CC}" srcOrd="4" destOrd="0" presId="urn:microsoft.com/office/officeart/2008/layout/HorizontalMultiLevelHierarchy"/>
    <dgm:cxn modelId="{4C5D2484-9FC3-4F96-A9A8-2C1FBF307E11}" type="presParOf" srcId="{AE7EDFA8-F9D3-41C9-815A-ACB6C1CB57CC}" destId="{E45A6C57-29A3-4BB2-83CD-13C4B062836C}" srcOrd="0" destOrd="0" presId="urn:microsoft.com/office/officeart/2008/layout/HorizontalMultiLevelHierarchy"/>
    <dgm:cxn modelId="{E7D5580B-7E0F-4D44-9BBF-19F690258718}" type="presParOf" srcId="{9F0CCDAD-E843-47DC-9398-5170715EFF9C}" destId="{4437D309-3C64-4536-813F-A00339168902}" srcOrd="5" destOrd="0" presId="urn:microsoft.com/office/officeart/2008/layout/HorizontalMultiLevelHierarchy"/>
    <dgm:cxn modelId="{5E829442-5E51-4D33-98C0-3C202143545E}" type="presParOf" srcId="{4437D309-3C64-4536-813F-A00339168902}" destId="{146AF3CE-5EC1-43F3-ADA7-BB0CD47E26ED}" srcOrd="0" destOrd="0" presId="urn:microsoft.com/office/officeart/2008/layout/HorizontalMultiLevelHierarchy"/>
    <dgm:cxn modelId="{13DBD506-5AAF-4057-8DCC-B51832B0E071}" type="presParOf" srcId="{4437D309-3C64-4536-813F-A00339168902}" destId="{A42B2664-FE82-4E79-A0B9-3820477F004B}" srcOrd="1" destOrd="0" presId="urn:microsoft.com/office/officeart/2008/layout/HorizontalMultiLevelHierarchy"/>
    <dgm:cxn modelId="{26BC55FE-CF29-44F2-86A8-DF0D04F062E6}" type="presParOf" srcId="{B7BF0A0C-B2A9-4620-9E9D-2E316CEAAF9D}" destId="{6049C60B-E66D-43C9-AB2D-C3A66B83B599}" srcOrd="2" destOrd="0" presId="urn:microsoft.com/office/officeart/2008/layout/HorizontalMultiLevelHierarchy"/>
    <dgm:cxn modelId="{81B8F280-F212-46C4-B10B-A254D3083CFE}" type="presParOf" srcId="{6049C60B-E66D-43C9-AB2D-C3A66B83B599}" destId="{6AD84957-4066-4281-8BB7-E2C594932468}" srcOrd="0" destOrd="0" presId="urn:microsoft.com/office/officeart/2008/layout/HorizontalMultiLevelHierarchy"/>
    <dgm:cxn modelId="{67C7E65A-BBEB-484C-87FD-A03E14FE78B9}" type="presParOf" srcId="{B7BF0A0C-B2A9-4620-9E9D-2E316CEAAF9D}" destId="{57DE646F-18D1-47C3-AAC1-B6F4D6892CBD}" srcOrd="3" destOrd="0" presId="urn:microsoft.com/office/officeart/2008/layout/HorizontalMultiLevelHierarchy"/>
    <dgm:cxn modelId="{7DD2042A-BCA3-4F41-BC75-57B1FDCC4DE1}" type="presParOf" srcId="{57DE646F-18D1-47C3-AAC1-B6F4D6892CBD}" destId="{086CB15B-DC3A-4CF8-962C-EC0336EEF383}" srcOrd="0" destOrd="0" presId="urn:microsoft.com/office/officeart/2008/layout/HorizontalMultiLevelHierarchy"/>
    <dgm:cxn modelId="{C56B2212-D093-462F-83DB-11BB88BAD959}" type="presParOf" srcId="{57DE646F-18D1-47C3-AAC1-B6F4D6892CBD}" destId="{F1B6C210-01C6-473A-AC7B-46A41638C56B}" srcOrd="1" destOrd="0" presId="urn:microsoft.com/office/officeart/2008/layout/HorizontalMultiLevelHierarchy"/>
    <dgm:cxn modelId="{09283767-9A47-47BC-AAF5-ACD1212166CA}" type="presParOf" srcId="{F1B6C210-01C6-473A-AC7B-46A41638C56B}" destId="{DCBC4204-AE36-45B2-81A0-B5D06159CFF4}" srcOrd="0" destOrd="0" presId="urn:microsoft.com/office/officeart/2008/layout/HorizontalMultiLevelHierarchy"/>
    <dgm:cxn modelId="{83B7722C-84B0-4CEC-9545-3B9D4544DE79}" type="presParOf" srcId="{DCBC4204-AE36-45B2-81A0-B5D06159CFF4}" destId="{CED698DC-D15D-42EC-92F9-1D7612D4BD17}" srcOrd="0" destOrd="0" presId="urn:microsoft.com/office/officeart/2008/layout/HorizontalMultiLevelHierarchy"/>
    <dgm:cxn modelId="{C7E713FE-27E0-41A1-AB1C-F042CBD77DF1}" type="presParOf" srcId="{F1B6C210-01C6-473A-AC7B-46A41638C56B}" destId="{0F7610AD-8CD5-44E3-B9A7-A56197F412B1}" srcOrd="1" destOrd="0" presId="urn:microsoft.com/office/officeart/2008/layout/HorizontalMultiLevelHierarchy"/>
    <dgm:cxn modelId="{D0249E92-CD78-4022-8465-704741E8BA97}" type="presParOf" srcId="{0F7610AD-8CD5-44E3-B9A7-A56197F412B1}" destId="{0E96AE0B-48B4-47E6-95F9-E23185AC0DC6}" srcOrd="0" destOrd="0" presId="urn:microsoft.com/office/officeart/2008/layout/HorizontalMultiLevelHierarchy"/>
    <dgm:cxn modelId="{01F7EE4C-4C09-4967-A1FD-A35EEDCAAEEA}" type="presParOf" srcId="{0F7610AD-8CD5-44E3-B9A7-A56197F412B1}" destId="{1107C7BC-5983-4A63-A7B6-70A72EC780BD}" srcOrd="1" destOrd="0" presId="urn:microsoft.com/office/officeart/2008/layout/HorizontalMultiLevelHierarchy"/>
    <dgm:cxn modelId="{32F5A220-E53D-4F10-A4B1-7159991AABA1}" type="presParOf" srcId="{F1B6C210-01C6-473A-AC7B-46A41638C56B}" destId="{F870E835-B401-40E9-BE1C-84D6BBA16D13}" srcOrd="2" destOrd="0" presId="urn:microsoft.com/office/officeart/2008/layout/HorizontalMultiLevelHierarchy"/>
    <dgm:cxn modelId="{6B471667-BAF3-4CEE-B4FF-8615023DB7C1}" type="presParOf" srcId="{F870E835-B401-40E9-BE1C-84D6BBA16D13}" destId="{266D663D-C22F-4BFA-89CB-02D05A6DFD70}" srcOrd="0" destOrd="0" presId="urn:microsoft.com/office/officeart/2008/layout/HorizontalMultiLevelHierarchy"/>
    <dgm:cxn modelId="{111A67C5-021A-4B84-93E7-688F285788AE}" type="presParOf" srcId="{F1B6C210-01C6-473A-AC7B-46A41638C56B}" destId="{80F20A98-101A-410E-BE3F-9AC288788EFF}" srcOrd="3" destOrd="0" presId="urn:microsoft.com/office/officeart/2008/layout/HorizontalMultiLevelHierarchy"/>
    <dgm:cxn modelId="{1E8DD6CA-5EC5-4F98-B152-3C32C2ABEAE3}" type="presParOf" srcId="{80F20A98-101A-410E-BE3F-9AC288788EFF}" destId="{39048E85-4101-4F27-BCE0-2671DBDAEF61}" srcOrd="0" destOrd="0" presId="urn:microsoft.com/office/officeart/2008/layout/HorizontalMultiLevelHierarchy"/>
    <dgm:cxn modelId="{D65F4766-7393-4793-811C-409C89199621}" type="presParOf" srcId="{80F20A98-101A-410E-BE3F-9AC288788EFF}" destId="{78BBD4E0-039A-467B-85E3-85F9610D962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A6E52-09AA-417E-8E35-D6F45BFDD687}">
      <dsp:nvSpPr>
        <dsp:cNvPr id="0" name=""/>
        <dsp:cNvSpPr/>
      </dsp:nvSpPr>
      <dsp:spPr>
        <a:xfrm rot="5400000">
          <a:off x="-406541" y="388174"/>
          <a:ext cx="2549713" cy="1784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+</a:t>
          </a:r>
          <a:endParaRPr lang="ru-RU" sz="5000" kern="1200" dirty="0"/>
        </a:p>
      </dsp:txBody>
      <dsp:txXfrm rot="-5400000">
        <a:off x="-24083" y="898117"/>
        <a:ext cx="1784799" cy="764914"/>
      </dsp:txXfrm>
    </dsp:sp>
    <dsp:sp modelId="{08C4101E-FB0F-4875-B7C1-674565976FF3}">
      <dsp:nvSpPr>
        <dsp:cNvPr id="0" name=""/>
        <dsp:cNvSpPr/>
      </dsp:nvSpPr>
      <dsp:spPr>
        <a:xfrm rot="5400000">
          <a:off x="4180118" y="-2413685"/>
          <a:ext cx="1657313" cy="64961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объективность результатов проверки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повышение эффективности контролирующей деятельности со стороны преподавателя за счет увеличения ее частоты и регулярности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возможность автоматизации проверки знаний студентов, в том числе с использованием компьютерных технологий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l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возможность использования в системе дистанционного образования</a:t>
          </a: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60715" y="86621"/>
        <a:ext cx="6415217" cy="1495507"/>
      </dsp:txXfrm>
    </dsp:sp>
    <dsp:sp modelId="{82A35693-CB9F-4496-80FF-EBCAA8C55AB2}">
      <dsp:nvSpPr>
        <dsp:cNvPr id="0" name=""/>
        <dsp:cNvSpPr/>
      </dsp:nvSpPr>
      <dsp:spPr>
        <a:xfrm rot="5400000">
          <a:off x="-406541" y="2795577"/>
          <a:ext cx="2549713" cy="17847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-</a:t>
          </a:r>
          <a:endParaRPr lang="ru-RU" sz="5000" kern="1200" dirty="0"/>
        </a:p>
      </dsp:txBody>
      <dsp:txXfrm rot="-5400000">
        <a:off x="-24083" y="3305520"/>
        <a:ext cx="1784799" cy="764914"/>
      </dsp:txXfrm>
    </dsp:sp>
    <dsp:sp modelId="{AD5A1387-C278-4C3D-BE46-701EEAD529C3}">
      <dsp:nvSpPr>
        <dsp:cNvPr id="0" name=""/>
        <dsp:cNvSpPr/>
      </dsp:nvSpPr>
      <dsp:spPr>
        <a:xfrm rot="5400000">
          <a:off x="4047533" y="-30735"/>
          <a:ext cx="1922483" cy="65924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Разработка качественного тестового инструментария  — длительный, трудоемкий и дорогостоящий процесс.</a:t>
          </a:r>
          <a:endParaRPr lang="ru-RU" sz="1400" b="0" i="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В тестировании присутствует элемент случайности. Например, студент, не ответивший на простой вопрос, может дать правильный ответ на более сложный.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Тест не позволяет проверять и оценивать высокие, продуктивные уровни знаний, связанные с творчеством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i="0" kern="1200" dirty="0" smtClean="0">
              <a:latin typeface="Times New Roman" pitchFamily="18" charset="0"/>
              <a:cs typeface="Times New Roman" pitchFamily="18" charset="0"/>
            </a:rPr>
            <a:t>Данные, получаемые преподавателем в результате тестирования, хотя и включают в себя информацию о пробелах в знаниях по конкретным разделам, но не позволяют судить о причинах этих пробелов.</a:t>
          </a:r>
          <a:endParaRPr lang="ru-RU" sz="1600" b="0" i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12546" y="2398100"/>
        <a:ext cx="6498610" cy="1734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92557-7209-4A46-A31F-B7D45D31A7D1}">
      <dsp:nvSpPr>
        <dsp:cNvPr id="0" name=""/>
        <dsp:cNvSpPr/>
      </dsp:nvSpPr>
      <dsp:spPr>
        <a:xfrm>
          <a:off x="958" y="1672"/>
          <a:ext cx="8351011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Тестовые задания</a:t>
          </a:r>
          <a:endParaRPr lang="ru-RU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775" y="51489"/>
        <a:ext cx="8251377" cy="1601238"/>
      </dsp:txXfrm>
    </dsp:sp>
    <dsp:sp modelId="{7F223465-8CAE-4673-B840-973FECD38B11}">
      <dsp:nvSpPr>
        <dsp:cNvPr id="0" name=""/>
        <dsp:cNvSpPr/>
      </dsp:nvSpPr>
      <dsp:spPr>
        <a:xfrm>
          <a:off x="958" y="1849863"/>
          <a:ext cx="5511239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Times New Roman" pitchFamily="18" charset="0"/>
              <a:cs typeface="Times New Roman" pitchFamily="18" charset="0"/>
            </a:rPr>
            <a:t>Закрытого типа</a:t>
          </a:r>
          <a:endParaRPr lang="ru-RU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775" y="1899680"/>
        <a:ext cx="5411605" cy="1601238"/>
      </dsp:txXfrm>
    </dsp:sp>
    <dsp:sp modelId="{47361873-1B97-4003-A373-AD4A6EDD287A}">
      <dsp:nvSpPr>
        <dsp:cNvPr id="0" name=""/>
        <dsp:cNvSpPr/>
      </dsp:nvSpPr>
      <dsp:spPr>
        <a:xfrm>
          <a:off x="958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Альтернативных ответов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80" y="3737176"/>
        <a:ext cx="1257490" cy="1622628"/>
      </dsp:txXfrm>
    </dsp:sp>
    <dsp:sp modelId="{AB779050-BF44-4709-888B-FD6E7B403525}">
      <dsp:nvSpPr>
        <dsp:cNvPr id="0" name=""/>
        <dsp:cNvSpPr/>
      </dsp:nvSpPr>
      <dsp:spPr>
        <a:xfrm>
          <a:off x="1392793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Множественного выбора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31915" y="3737176"/>
        <a:ext cx="1257490" cy="1622628"/>
      </dsp:txXfrm>
    </dsp:sp>
    <dsp:sp modelId="{D316DCD5-40E1-4ABF-AE8B-C1748856B6E4}">
      <dsp:nvSpPr>
        <dsp:cNvPr id="0" name=""/>
        <dsp:cNvSpPr/>
      </dsp:nvSpPr>
      <dsp:spPr>
        <a:xfrm>
          <a:off x="2784628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установление соответствия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3750" y="3737176"/>
        <a:ext cx="1257490" cy="1622628"/>
      </dsp:txXfrm>
    </dsp:sp>
    <dsp:sp modelId="{0E4F3A90-E302-4F5A-94E0-C8DCBE8E7C00}">
      <dsp:nvSpPr>
        <dsp:cNvPr id="0" name=""/>
        <dsp:cNvSpPr/>
      </dsp:nvSpPr>
      <dsp:spPr>
        <a:xfrm>
          <a:off x="4176464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установление правильной последовательности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5586" y="3737176"/>
        <a:ext cx="1257490" cy="1622628"/>
      </dsp:txXfrm>
    </dsp:sp>
    <dsp:sp modelId="{32C1E0A5-8E86-4428-AFB3-DDF14226C498}">
      <dsp:nvSpPr>
        <dsp:cNvPr id="0" name=""/>
        <dsp:cNvSpPr/>
      </dsp:nvSpPr>
      <dsp:spPr>
        <a:xfrm>
          <a:off x="5624400" y="1849863"/>
          <a:ext cx="2727569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Times New Roman" pitchFamily="18" charset="0"/>
              <a:cs typeface="Times New Roman" pitchFamily="18" charset="0"/>
            </a:rPr>
            <a:t>Открытого типа</a:t>
          </a:r>
          <a:endParaRPr lang="ru-RU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74217" y="1899680"/>
        <a:ext cx="2627935" cy="1601238"/>
      </dsp:txXfrm>
    </dsp:sp>
    <dsp:sp modelId="{877D4A38-61AF-446E-8F01-58A6443F5BC0}">
      <dsp:nvSpPr>
        <dsp:cNvPr id="0" name=""/>
        <dsp:cNvSpPr/>
      </dsp:nvSpPr>
      <dsp:spPr>
        <a:xfrm>
          <a:off x="5624400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Задания дополнения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63522" y="3737176"/>
        <a:ext cx="1257490" cy="1622628"/>
      </dsp:txXfrm>
    </dsp:sp>
    <dsp:sp modelId="{1FBD9006-FD57-406B-9697-F3FA0F3F3151}">
      <dsp:nvSpPr>
        <dsp:cNvPr id="0" name=""/>
        <dsp:cNvSpPr/>
      </dsp:nvSpPr>
      <dsp:spPr>
        <a:xfrm>
          <a:off x="7016235" y="3698054"/>
          <a:ext cx="1335734" cy="170087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Свободного изложения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055357" y="3737176"/>
        <a:ext cx="1257490" cy="1622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0E835-B401-40E9-BE1C-84D6BBA16D13}">
      <dsp:nvSpPr>
        <dsp:cNvPr id="0" name=""/>
        <dsp:cNvSpPr/>
      </dsp:nvSpPr>
      <dsp:spPr>
        <a:xfrm>
          <a:off x="4626390" y="4387526"/>
          <a:ext cx="590304" cy="5624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152" y="0"/>
              </a:lnTo>
              <a:lnTo>
                <a:pt x="295152" y="562408"/>
              </a:lnTo>
              <a:lnTo>
                <a:pt x="590304" y="56240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901159" y="4648347"/>
        <a:ext cx="40766" cy="40766"/>
      </dsp:txXfrm>
    </dsp:sp>
    <dsp:sp modelId="{DCBC4204-AE36-45B2-81A0-B5D06159CFF4}">
      <dsp:nvSpPr>
        <dsp:cNvPr id="0" name=""/>
        <dsp:cNvSpPr/>
      </dsp:nvSpPr>
      <dsp:spPr>
        <a:xfrm>
          <a:off x="4626390" y="3825117"/>
          <a:ext cx="590304" cy="562408"/>
        </a:xfrm>
        <a:custGeom>
          <a:avLst/>
          <a:gdLst/>
          <a:ahLst/>
          <a:cxnLst/>
          <a:rect l="0" t="0" r="0" b="0"/>
          <a:pathLst>
            <a:path>
              <a:moveTo>
                <a:pt x="0" y="562408"/>
              </a:moveTo>
              <a:lnTo>
                <a:pt x="295152" y="562408"/>
              </a:lnTo>
              <a:lnTo>
                <a:pt x="295152" y="0"/>
              </a:lnTo>
              <a:lnTo>
                <a:pt x="590304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901159" y="4085938"/>
        <a:ext cx="40766" cy="40766"/>
      </dsp:txXfrm>
    </dsp:sp>
    <dsp:sp modelId="{6049C60B-E66D-43C9-AB2D-C3A66B83B599}">
      <dsp:nvSpPr>
        <dsp:cNvPr id="0" name=""/>
        <dsp:cNvSpPr/>
      </dsp:nvSpPr>
      <dsp:spPr>
        <a:xfrm>
          <a:off x="1084566" y="2981504"/>
          <a:ext cx="590304" cy="1406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152" y="0"/>
              </a:lnTo>
              <a:lnTo>
                <a:pt x="295152" y="1406021"/>
              </a:lnTo>
              <a:lnTo>
                <a:pt x="590304" y="140602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1341595" y="3646392"/>
        <a:ext cx="76245" cy="76245"/>
      </dsp:txXfrm>
    </dsp:sp>
    <dsp:sp modelId="{AE7EDFA8-F9D3-41C9-815A-ACB6C1CB57CC}">
      <dsp:nvSpPr>
        <dsp:cNvPr id="0" name=""/>
        <dsp:cNvSpPr/>
      </dsp:nvSpPr>
      <dsp:spPr>
        <a:xfrm>
          <a:off x="4626390" y="1575482"/>
          <a:ext cx="590304" cy="11248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5152" y="0"/>
              </a:lnTo>
              <a:lnTo>
                <a:pt x="295152" y="1124817"/>
              </a:lnTo>
              <a:lnTo>
                <a:pt x="590304" y="112481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889785" y="2106133"/>
        <a:ext cx="63515" cy="63515"/>
      </dsp:txXfrm>
    </dsp:sp>
    <dsp:sp modelId="{CE937CD4-2EDB-4D4E-9328-F06EDC85E154}">
      <dsp:nvSpPr>
        <dsp:cNvPr id="0" name=""/>
        <dsp:cNvSpPr/>
      </dsp:nvSpPr>
      <dsp:spPr>
        <a:xfrm>
          <a:off x="4626390" y="1529762"/>
          <a:ext cx="5903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0304" y="4572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906785" y="1560725"/>
        <a:ext cx="29515" cy="29515"/>
      </dsp:txXfrm>
    </dsp:sp>
    <dsp:sp modelId="{0094E3D7-171A-4F74-873B-780A698E1065}">
      <dsp:nvSpPr>
        <dsp:cNvPr id="0" name=""/>
        <dsp:cNvSpPr/>
      </dsp:nvSpPr>
      <dsp:spPr>
        <a:xfrm>
          <a:off x="4626390" y="450665"/>
          <a:ext cx="590304" cy="1124817"/>
        </a:xfrm>
        <a:custGeom>
          <a:avLst/>
          <a:gdLst/>
          <a:ahLst/>
          <a:cxnLst/>
          <a:rect l="0" t="0" r="0" b="0"/>
          <a:pathLst>
            <a:path>
              <a:moveTo>
                <a:pt x="0" y="1124817"/>
              </a:moveTo>
              <a:lnTo>
                <a:pt x="295152" y="1124817"/>
              </a:lnTo>
              <a:lnTo>
                <a:pt x="295152" y="0"/>
              </a:lnTo>
              <a:lnTo>
                <a:pt x="590304" y="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4889785" y="981316"/>
        <a:ext cx="63515" cy="63515"/>
      </dsp:txXfrm>
    </dsp:sp>
    <dsp:sp modelId="{AED8734A-CBFA-4FEF-AF77-66997BBBF4C4}">
      <dsp:nvSpPr>
        <dsp:cNvPr id="0" name=""/>
        <dsp:cNvSpPr/>
      </dsp:nvSpPr>
      <dsp:spPr>
        <a:xfrm>
          <a:off x="1084566" y="1575482"/>
          <a:ext cx="590304" cy="1406021"/>
        </a:xfrm>
        <a:custGeom>
          <a:avLst/>
          <a:gdLst/>
          <a:ahLst/>
          <a:cxnLst/>
          <a:rect l="0" t="0" r="0" b="0"/>
          <a:pathLst>
            <a:path>
              <a:moveTo>
                <a:pt x="0" y="1406021"/>
              </a:moveTo>
              <a:lnTo>
                <a:pt x="295152" y="1406021"/>
              </a:lnTo>
              <a:lnTo>
                <a:pt x="295152" y="0"/>
              </a:lnTo>
              <a:lnTo>
                <a:pt x="590304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itchFamily="18" charset="0"/>
            <a:cs typeface="Times New Roman" pitchFamily="18" charset="0"/>
          </a:endParaRPr>
        </a:p>
      </dsp:txBody>
      <dsp:txXfrm>
        <a:off x="1341595" y="2240370"/>
        <a:ext cx="76245" cy="76245"/>
      </dsp:txXfrm>
    </dsp:sp>
    <dsp:sp modelId="{D0BA1EC6-2FFE-4A47-818E-0D138459888D}">
      <dsp:nvSpPr>
        <dsp:cNvPr id="0" name=""/>
        <dsp:cNvSpPr/>
      </dsp:nvSpPr>
      <dsp:spPr>
        <a:xfrm rot="16200000">
          <a:off x="-1733397" y="2531577"/>
          <a:ext cx="4736073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Тестовые задания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-1733397" y="2531577"/>
        <a:ext cx="4736073" cy="899853"/>
      </dsp:txXfrm>
    </dsp:sp>
    <dsp:sp modelId="{C4C1A340-EDF7-414B-90DD-110D40156AD6}">
      <dsp:nvSpPr>
        <dsp:cNvPr id="0" name=""/>
        <dsp:cNvSpPr/>
      </dsp:nvSpPr>
      <dsp:spPr>
        <a:xfrm>
          <a:off x="1674870" y="1125555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Закрытого типа – 90%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74870" y="1125555"/>
        <a:ext cx="2951520" cy="899853"/>
      </dsp:txXfrm>
    </dsp:sp>
    <dsp:sp modelId="{6BBCAE6A-EA21-43F5-BF3D-0ECFF39DA8B5}">
      <dsp:nvSpPr>
        <dsp:cNvPr id="0" name=""/>
        <dsp:cNvSpPr/>
      </dsp:nvSpPr>
      <dsp:spPr>
        <a:xfrm>
          <a:off x="5216695" y="738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Альтернативных ответов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Множественного выбора – 50%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695" y="738"/>
        <a:ext cx="2951520" cy="899853"/>
      </dsp:txXfrm>
    </dsp:sp>
    <dsp:sp modelId="{B271A033-AD20-4934-9715-FA5A0126A8CA}">
      <dsp:nvSpPr>
        <dsp:cNvPr id="0" name=""/>
        <dsp:cNvSpPr/>
      </dsp:nvSpPr>
      <dsp:spPr>
        <a:xfrm>
          <a:off x="5216695" y="1125555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установление соответствия – 20%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695" y="1125555"/>
        <a:ext cx="2951520" cy="899853"/>
      </dsp:txXfrm>
    </dsp:sp>
    <dsp:sp modelId="{146AF3CE-5EC1-43F3-ADA7-BB0CD47E26ED}">
      <dsp:nvSpPr>
        <dsp:cNvPr id="0" name=""/>
        <dsp:cNvSpPr/>
      </dsp:nvSpPr>
      <dsp:spPr>
        <a:xfrm>
          <a:off x="5216695" y="2250373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На установление правильной последовательности-20%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695" y="2250373"/>
        <a:ext cx="2951520" cy="899853"/>
      </dsp:txXfrm>
    </dsp:sp>
    <dsp:sp modelId="{086CB15B-DC3A-4CF8-962C-EC0336EEF383}">
      <dsp:nvSpPr>
        <dsp:cNvPr id="0" name=""/>
        <dsp:cNvSpPr/>
      </dsp:nvSpPr>
      <dsp:spPr>
        <a:xfrm>
          <a:off x="1674870" y="3937599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Открытого типа – 10%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74870" y="3937599"/>
        <a:ext cx="2951520" cy="899853"/>
      </dsp:txXfrm>
    </dsp:sp>
    <dsp:sp modelId="{0E96AE0B-48B4-47E6-95F9-E23185AC0DC6}">
      <dsp:nvSpPr>
        <dsp:cNvPr id="0" name=""/>
        <dsp:cNvSpPr/>
      </dsp:nvSpPr>
      <dsp:spPr>
        <a:xfrm>
          <a:off x="5216695" y="3375190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Задания дополнения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695" y="3375190"/>
        <a:ext cx="2951520" cy="899853"/>
      </dsp:txXfrm>
    </dsp:sp>
    <dsp:sp modelId="{39048E85-4101-4F27-BCE0-2671DBDAEF61}">
      <dsp:nvSpPr>
        <dsp:cNvPr id="0" name=""/>
        <dsp:cNvSpPr/>
      </dsp:nvSpPr>
      <dsp:spPr>
        <a:xfrm>
          <a:off x="5216695" y="4500007"/>
          <a:ext cx="2951520" cy="8998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Свободного изложения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16695" y="4500007"/>
        <a:ext cx="2951520" cy="899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81E8A-D6B0-460B-8CAE-A803AFA16299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AA664-9F2C-40E9-8425-8DDBA83E84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62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546F0-B057-49B9-9D7E-E1B504297C65}" type="slidenum">
              <a:rPr lang="ru-RU" altLang="ru-RU">
                <a:solidFill>
                  <a:prstClr val="black"/>
                </a:solidFill>
              </a:rPr>
              <a:pPr/>
              <a:t>8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275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4B5C2-4A91-40B8-B6B2-A8E933C1327D}" type="slidenum">
              <a:rPr lang="ru-RU" altLang="ru-RU">
                <a:solidFill>
                  <a:prstClr val="black"/>
                </a:solidFill>
              </a:rPr>
              <a:pPr/>
              <a:t>16</a:t>
            </a:fld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406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7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6031778-C685-463B-9771-8AC1F86F7E4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8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AE012-256D-423D-94A3-E1BFE147E02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9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B39D1-BDC8-47E6-9896-83D8E8400DD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954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F0E77-B3E7-48D0-96DC-98876C13E76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132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EE584-02C4-4F88-B4C5-AA2340A3E93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82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E9243-5FDF-45BB-B577-653AC966952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57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4C2A6-C0A1-4F01-8572-589C0021572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3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AA448-E07B-4D5C-979B-C1FC41B8A78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0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28DB-AA6E-46B4-BE0C-C3EEC7552FC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610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FC355-E2EB-41AB-BBB3-003CB724D60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60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69B71-6C4E-428A-AE56-357DB322C11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6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6C388D-4221-462D-9123-D2B191924C7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07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FB920C-D82D-4449-8892-F55AD63FDF7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3338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37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3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2A2B70-8192-43E9-8EBE-0A9E2828369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629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A7EB-5BAC-4BF3-A4FC-F6584D1F3A15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2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381C2-3EC5-44BD-921F-FC6669570A3F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68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01CF9-E064-4C0E-8105-B258C7653F8E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5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C2C70-F8AD-4F48-9272-2CFBBE2CCCB4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0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83604-EF23-48DE-84AE-C98DD76639F2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6041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4FCF1-6652-4EC2-8D3E-BC56C644B3E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192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09ADE-FDC3-45E3-A968-EC653CD58113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539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C62E-F6DC-4BFB-A152-D8813131771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0222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C647-2ECF-4517-9D52-188EE7E96646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0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DF0E8-5C77-48E1-95D4-F36A0CF1005C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361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FFE5532-5531-4FB6-92AF-BA0F1915F01B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89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C28E13-AC9F-43B0-A388-718C1E364E6D}" type="slidenum">
              <a:rPr lang="ru-RU" altLang="ru-RU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07A60-9C9F-418D-83F4-47045E17A23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8675-4B81-4C43-BD05-F3B41C7376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EB839F-C9C5-48A1-B0D9-0D480C096395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9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A0AB61-49A2-4939-BAEE-8B510305E3E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516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Relationship Id="rId6" Type="http://schemas.openxmlformats.org/officeDocument/2006/relationships/slide" Target="slide15.xml"/><Relationship Id="rId5" Type="http://schemas.openxmlformats.org/officeDocument/2006/relationships/slide" Target="slide1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14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061890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разработке тестовых заданий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972" name="Picture 4" descr="tool"/>
          <p:cNvPicPr>
            <a:picLocks noChangeAspect="1" noChangeArrowheads="1"/>
          </p:cNvPicPr>
          <p:nvPr/>
        </p:nvPicPr>
        <p:blipFill>
          <a:blip r:embed="rId2">
            <a:lum bright="48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08050"/>
            <a:ext cx="8532812" cy="551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060575"/>
            <a:ext cx="7772400" cy="1873250"/>
          </a:xfrm>
        </p:spPr>
        <p:txBody>
          <a:bodyPr/>
          <a:lstStyle/>
          <a:p>
            <a:pPr algn="ctr"/>
            <a:r>
              <a:rPr lang="ru-RU" altLang="ru-RU" sz="3800" b="1">
                <a:solidFill>
                  <a:srgbClr val="3F5393"/>
                </a:solidFill>
              </a:rPr>
              <a:t>ЗАДАНИЯ НА УСТАНОВЛЕНИЕ СООТВЕТСТВИЯ</a:t>
            </a:r>
          </a:p>
        </p:txBody>
      </p:sp>
    </p:spTree>
    <p:extLst>
      <p:ext uri="{BB962C8B-B14F-4D97-AF65-F5344CB8AC3E}">
        <p14:creationId xmlns:p14="http://schemas.microsoft.com/office/powerpoint/2010/main" val="5279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772400" cy="504056"/>
          </a:xfrm>
        </p:spPr>
        <p:txBody>
          <a:bodyPr/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Задания на установление соответствия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6875" y="21520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Установите соответствие между……..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1820" y="3861048"/>
            <a:ext cx="76328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заданиям: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число входных данных одного списка не должно превышать 5-6; если их больше, лучше составить еще одну или несколько задач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однородности элементов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групп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взаимная однозначность соответствия, т. е. каждому элементу первого множества ставится в соответствие только один элемент второго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множества;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правом столбце элементов должно быть больше, чем в левом для предотвращения угадывания (желательно в два раза)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056436"/>
              </p:ext>
            </p:extLst>
          </p:nvPr>
        </p:nvGraphicFramePr>
        <p:xfrm>
          <a:off x="906298" y="2852936"/>
          <a:ext cx="7276076" cy="822960"/>
        </p:xfrm>
        <a:graphic>
          <a:graphicData uri="http://schemas.openxmlformats.org/drawingml/2006/table">
            <a:tbl>
              <a:tblPr firstRow="1" bandRow="1"/>
              <a:tblGrid>
                <a:gridCol w="3638038"/>
                <a:gridCol w="3638038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вопросы, утверждения, факты, понятия и т. 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утверждений или свойств, объектов, которые надо поставить в соответствие.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31820" y="1074802"/>
            <a:ext cx="70965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Главные преимущества </a:t>
            </a:r>
            <a:r>
              <a:rPr lang="ru-RU" sz="1600" b="1" dirty="0">
                <a:latin typeface="+mj-lt"/>
              </a:rPr>
              <a:t>заданий </a:t>
            </a:r>
            <a:r>
              <a:rPr lang="ru-RU" sz="1600" dirty="0" smtClean="0">
                <a:latin typeface="+mj-lt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возможность быстрой оценки знаний, умений и навыков в конкретной области знаний</a:t>
            </a:r>
            <a:r>
              <a:rPr lang="ru-RU" sz="1600" dirty="0" smtClean="0">
                <a:latin typeface="+mj-lt"/>
              </a:rPr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>
                <a:latin typeface="+mj-lt"/>
                <a:hlinkClick r:id="rId5" action="ppaction://hlinksldjump"/>
              </a:rPr>
              <a:t>экономичность размещения задач в тесте.</a:t>
            </a:r>
            <a:endParaRPr lang="ru-RU" sz="1600" dirty="0">
              <a:latin typeface="+mj-lt"/>
            </a:endParaRPr>
          </a:p>
        </p:txBody>
      </p:sp>
      <p:sp>
        <p:nvSpPr>
          <p:cNvPr id="7" name="Управляющая кнопка: далее 6">
            <a:hlinkClick r:id="rId6" action="ppaction://hlinksldjump" highlightClick="1"/>
          </p:cNvPr>
          <p:cNvSpPr/>
          <p:nvPr/>
        </p:nvSpPr>
        <p:spPr>
          <a:xfrm>
            <a:off x="8175667" y="6453336"/>
            <a:ext cx="389001" cy="21602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9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72400" cy="504056"/>
          </a:xfrm>
        </p:spPr>
        <p:txBody>
          <a:bodyPr/>
          <a:lstStyle/>
          <a:p>
            <a:pPr algn="ctr"/>
            <a:r>
              <a:rPr lang="ru-RU" altLang="ru-RU" sz="1800" b="1" dirty="0" smtClean="0">
                <a:solidFill>
                  <a:schemeClr val="tx1"/>
                </a:solidFill>
              </a:rPr>
              <a:t>Задания на установление соответствия</a:t>
            </a:r>
            <a:endParaRPr lang="ru-RU" altLang="ru-RU" sz="18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0704" y="692696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+mj-lt"/>
              </a:rPr>
              <a:t>ТЕРМОЭЛЕКТРОННАЯ ЭМИССИЯ </a:t>
            </a:r>
            <a:r>
              <a:rPr lang="ru-RU" sz="1600" dirty="0">
                <a:latin typeface="+mj-lt"/>
              </a:rPr>
              <a:t>– ЭТО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тепла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радиации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освещения</a:t>
            </a:r>
          </a:p>
          <a:p>
            <a:r>
              <a:rPr lang="ru-RU" sz="1600" b="1" dirty="0" smtClean="0">
                <a:latin typeface="+mj-lt"/>
              </a:rPr>
              <a:t>ЭЛЕКТРОСТАТИЧЕСКАЯ </a:t>
            </a:r>
            <a:r>
              <a:rPr lang="ru-RU" sz="1600" b="1" dirty="0">
                <a:latin typeface="+mj-lt"/>
              </a:rPr>
              <a:t>ЭМИССИЯ </a:t>
            </a:r>
            <a:r>
              <a:rPr lang="ru-RU" sz="1600" dirty="0">
                <a:latin typeface="+mj-lt"/>
              </a:rPr>
              <a:t>– ЭТО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нагревания тела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большой напряженности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фотонов света</a:t>
            </a:r>
          </a:p>
          <a:p>
            <a:r>
              <a:rPr lang="ru-RU" sz="1600" b="1" dirty="0" smtClean="0">
                <a:latin typeface="+mj-lt"/>
              </a:rPr>
              <a:t>ФОТОЭЛЕКТРОННАЯ </a:t>
            </a:r>
            <a:r>
              <a:rPr lang="ru-RU" sz="1600" b="1" dirty="0">
                <a:latin typeface="+mj-lt"/>
              </a:rPr>
              <a:t>ЭМИССИЯ </a:t>
            </a:r>
            <a:r>
              <a:rPr lang="ru-RU" sz="1600" dirty="0">
                <a:latin typeface="+mj-lt"/>
              </a:rPr>
              <a:t>– ЭТО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тепла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большой напряженности электрического поля</a:t>
            </a:r>
          </a:p>
          <a:p>
            <a:r>
              <a:rPr lang="ru-RU" sz="1600" dirty="0">
                <a:latin typeface="+mj-lt"/>
              </a:rPr>
              <a:t>– испускание телом электронов под воздействием освещения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938514"/>
              </p:ext>
            </p:extLst>
          </p:nvPr>
        </p:nvGraphicFramePr>
        <p:xfrm>
          <a:off x="720704" y="4365104"/>
          <a:ext cx="7772400" cy="199263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04196"/>
                <a:gridCol w="3482004"/>
                <a:gridCol w="613168"/>
                <a:gridCol w="327303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А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effectLst/>
                        </a:rPr>
                        <a:t>Термоэлекронная</a:t>
                      </a:r>
                      <a:r>
                        <a:rPr lang="ru-RU" sz="1600" dirty="0">
                          <a:effectLst/>
                        </a:rPr>
                        <a:t> эмиссия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испускание телом электронов под воздействием тепла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В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Электростатическая эмиссия</a:t>
                      </a:r>
                      <a:endParaRPr lang="ru-RU" sz="160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2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испускание телом электронов под воздействием большой напряженности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С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</a:rPr>
                        <a:t>Фотоэлектронная эмиссия</a:t>
                      </a:r>
                      <a:endParaRPr lang="ru-RU" sz="160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</a:rPr>
                        <a:t>испускание телом электронов под воздействием освещения</a:t>
                      </a:r>
                      <a:endParaRPr lang="ru-RU" sz="1600" dirty="0">
                        <a:effectLst/>
                        <a:latin typeface="+mj-lt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2" name="Управляющая кнопка: назад 1">
            <a:hlinkClick r:id="" action="ppaction://hlinkshowjump?jump=previousslide" highlightClick="1"/>
          </p:cNvPr>
          <p:cNvSpPr/>
          <p:nvPr/>
        </p:nvSpPr>
        <p:spPr>
          <a:xfrm>
            <a:off x="8100392" y="6525344"/>
            <a:ext cx="360040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72400" cy="504056"/>
          </a:xfrm>
        </p:spPr>
        <p:txBody>
          <a:bodyPr/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Задания на установление соответствия </a:t>
            </a:r>
            <a:br>
              <a:rPr lang="ru-RU" altLang="ru-RU" sz="2200" b="1" dirty="0" smtClean="0">
                <a:solidFill>
                  <a:schemeClr val="tx1"/>
                </a:solidFill>
              </a:rPr>
            </a:br>
            <a:r>
              <a:rPr lang="ru-RU" altLang="ru-RU" sz="2200" b="1" dirty="0" smtClean="0">
                <a:solidFill>
                  <a:schemeClr val="tx1"/>
                </a:solidFill>
              </a:rPr>
              <a:t>(требование однородности элементов</a:t>
            </a:r>
            <a:r>
              <a:rPr lang="ru-RU" altLang="ru-RU" sz="2200" b="1" dirty="0" smtClean="0">
                <a:solidFill>
                  <a:srgbClr val="3F5393"/>
                </a:solidFill>
              </a:rPr>
              <a:t>)</a:t>
            </a:r>
            <a:endParaRPr lang="ru-RU" altLang="ru-RU" sz="2200" b="1" dirty="0">
              <a:solidFill>
                <a:srgbClr val="3F5393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78628"/>
              </p:ext>
            </p:extLst>
          </p:nvPr>
        </p:nvGraphicFramePr>
        <p:xfrm>
          <a:off x="827584" y="908720"/>
          <a:ext cx="7772400" cy="27241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Жилище (жилье)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особое сооружение или помещение, специально предназначенное для проживания людей</a:t>
                      </a:r>
                    </a:p>
                  </a:txBody>
                  <a:tcPr marL="47625" marR="47625" marT="47625" marB="47625" anchor="ctr"/>
                </a:tc>
              </a:tr>
              <a:tr h="901422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Льготы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предоставление каких-либо преимуществ отдельным группам населения, либо частичное освобождение от некоторых правил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Право на жилище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гарантированная законом возможность приобретения жилища, стабильного пользования им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753369"/>
              </p:ext>
            </p:extLst>
          </p:nvPr>
        </p:nvGraphicFramePr>
        <p:xfrm>
          <a:off x="827584" y="3933056"/>
          <a:ext cx="7772400" cy="272415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886200"/>
                <a:gridCol w="3886200"/>
              </a:tblGrid>
              <a:tr h="447298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Жилищные льготы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установленные правила, которые закрепляют преимущества конкретных граждан при реализации их жилищных прав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Недвижимость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недвижимое имущество с установленными правилами владения, пользования и распоряжения</a:t>
                      </a:r>
                    </a:p>
                  </a:txBody>
                  <a:tcPr marL="47625" marR="47625" marT="47625" marB="47625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600">
                          <a:effectLst/>
                          <a:latin typeface="+mj-lt"/>
                        </a:rPr>
                        <a:t>Ветхий жилой дом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+mj-lt"/>
                        </a:rPr>
                        <a:t>полносборный, кирпичный и каменный дом с физическим износом свыше семидесяти процентов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8748464" y="6525344"/>
            <a:ext cx="395536" cy="21602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772400" cy="504056"/>
          </a:xfrm>
        </p:spPr>
        <p:txBody>
          <a:bodyPr/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Задания на установление соответствия </a:t>
            </a:r>
            <a:br>
              <a:rPr lang="ru-RU" altLang="ru-RU" sz="2200" b="1" dirty="0" smtClean="0">
                <a:solidFill>
                  <a:schemeClr val="tx1"/>
                </a:solidFill>
              </a:rPr>
            </a:br>
            <a:endParaRPr lang="ru-RU" altLang="ru-RU" sz="22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876756"/>
              </p:ext>
            </p:extLst>
          </p:nvPr>
        </p:nvGraphicFramePr>
        <p:xfrm>
          <a:off x="899594" y="1412775"/>
          <a:ext cx="6939799" cy="4641104"/>
        </p:xfrm>
        <a:graphic>
          <a:graphicData uri="http://schemas.openxmlformats.org/drawingml/2006/table">
            <a:tbl>
              <a:tblPr firstRow="1" firstCol="1" bandRow="1"/>
              <a:tblGrid>
                <a:gridCol w="264656"/>
                <a:gridCol w="1935255"/>
                <a:gridCol w="271907"/>
                <a:gridCol w="4467981"/>
              </a:tblGrid>
              <a:tr h="24249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Политический деятель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Факты биографии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2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Б.Н. Ельцин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6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</a:rPr>
                        <a:t>российский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государственный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и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политический деятель,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самый молодой президент в истории современной России.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Кандидат юридических наук.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студенческие годы увлекался фотографией, занимался </a:t>
                      </a:r>
                      <a:r>
                        <a:rPr lang="ru-RU" sz="1600" dirty="0">
                          <a:effectLst/>
                          <a:latin typeface="Times New Roman"/>
                        </a:rPr>
                        <a:t>тяжёлой атлетикой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выиграл в своей весовой категории соревнования в университете по тяжёлой атлетике. 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В.В. Путин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Советский партийный и российский политический и государственный деятель, первый всенародно избранный глава России, один из организаторов сопротивления действиям ГКЧП, радикальный реформатор общественно-политического и экономического устройства России.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Д.А. Медведев</a:t>
                      </a: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896667"/>
            <a:ext cx="8352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+mj-lt"/>
              </a:rPr>
              <a:t>Установите соответствие между фамилией политического деятеля и фактами биографии</a:t>
            </a:r>
            <a:endParaRPr lang="ru-RU" sz="1600" dirty="0">
              <a:latin typeface="+mj-lt"/>
            </a:endParaRPr>
          </a:p>
        </p:txBody>
      </p:sp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7956376" y="6309320"/>
            <a:ext cx="432048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9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2020" name="Picture 4" descr="tool"/>
          <p:cNvPicPr>
            <a:picLocks noChangeAspect="1" noChangeArrowheads="1"/>
          </p:cNvPicPr>
          <p:nvPr/>
        </p:nvPicPr>
        <p:blipFill>
          <a:blip r:embed="rId2">
            <a:lum bright="48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25538"/>
            <a:ext cx="8532812" cy="53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36838"/>
            <a:ext cx="7772400" cy="1143000"/>
          </a:xfrm>
        </p:spPr>
        <p:txBody>
          <a:bodyPr/>
          <a:lstStyle/>
          <a:p>
            <a:pPr algn="ctr"/>
            <a:r>
              <a:rPr lang="ru-RU" altLang="ru-RU" sz="3200" b="1" dirty="0">
                <a:solidFill>
                  <a:srgbClr val="3F5393"/>
                </a:solidFill>
              </a:rPr>
              <a:t>ЗАДАНИЯ НА УСТАНОВЛЕНИЕ ПРАВИЛЬНОЙ ПОСЛЕДОВАТЕЛЬНОСТИ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58679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416" y="2276872"/>
            <a:ext cx="8507413" cy="47847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39725" indent="-339725" defTabSz="449263"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altLang="ru-RU" b="1" dirty="0">
                <a:solidFill>
                  <a:srgbClr val="0000CC"/>
                </a:solidFill>
                <a:cs typeface="Times New Roman" pitchFamily="18" charset="0"/>
              </a:rPr>
              <a:t>	</a:t>
            </a:r>
            <a:endParaRPr lang="en-GB" altLang="ru-RU" sz="16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 defTabSz="449263"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en-GB" altLang="ru-RU" sz="1800" b="1" dirty="0">
                <a:solidFill>
                  <a:srgbClr val="5AA67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altLang="ru-RU" sz="2000" b="1" dirty="0" err="1" smtClean="0">
                <a:latin typeface="+mj-lt"/>
                <a:cs typeface="Times New Roman" pitchFamily="18" charset="0"/>
              </a:rPr>
              <a:t>Инструкци</a:t>
            </a:r>
            <a:r>
              <a:rPr lang="ru-RU" altLang="ru-RU" sz="2000" b="1" dirty="0" smtClean="0">
                <a:latin typeface="+mj-lt"/>
                <a:cs typeface="Times New Roman" pitchFamily="18" charset="0"/>
              </a:rPr>
              <a:t>я</a:t>
            </a:r>
            <a:r>
              <a:rPr lang="en-GB" altLang="ru-RU" sz="2000" b="1" dirty="0" smtClean="0">
                <a:latin typeface="+mj-lt"/>
                <a:cs typeface="Times New Roman" pitchFamily="18" charset="0"/>
              </a:rPr>
              <a:t>: </a:t>
            </a:r>
            <a:endParaRPr lang="ru-RU" altLang="ru-RU" sz="2000" b="1" dirty="0" smtClean="0">
              <a:latin typeface="+mj-lt"/>
              <a:cs typeface="Times New Roman" pitchFamily="18" charset="0"/>
            </a:endParaRPr>
          </a:p>
          <a:p>
            <a:pPr marL="457200" indent="-457200" defTabSz="449263">
              <a:spcBef>
                <a:spcPts val="500"/>
              </a:spcBef>
              <a:buClrTx/>
              <a:buFont typeface="Wingdings" pitchFamily="2" charset="2"/>
              <a:buAutoNum type="arabicPeriod"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ru-RU" altLang="ru-RU" sz="1800" dirty="0" smtClean="0">
                <a:latin typeface="+mj-lt"/>
                <a:cs typeface="Times New Roman" pitchFamily="18" charset="0"/>
              </a:rPr>
              <a:t>Установите хронологическую последовательность…</a:t>
            </a:r>
          </a:p>
          <a:p>
            <a:pPr marL="457200" indent="-457200" defTabSz="449263">
              <a:spcBef>
                <a:spcPts val="500"/>
              </a:spcBef>
              <a:buClrTx/>
              <a:buFont typeface="Wingdings" pitchFamily="2" charset="2"/>
              <a:buAutoNum type="arabicPeriod"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ru-RU" altLang="ru-RU" sz="1800" dirty="0" smtClean="0">
                <a:latin typeface="+mj-lt"/>
                <a:cs typeface="Times New Roman" pitchFamily="18" charset="0"/>
              </a:rPr>
              <a:t>Установите технологическую последовательность выполнения ……:</a:t>
            </a:r>
          </a:p>
          <a:p>
            <a:pPr marL="457200" indent="-457200" defTabSz="449263">
              <a:spcBef>
                <a:spcPts val="500"/>
              </a:spcBef>
              <a:buClrTx/>
              <a:buFont typeface="Wingdings" pitchFamily="2" charset="2"/>
              <a:buAutoNum type="arabicPeriod"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ru-RU" sz="1800" dirty="0" smtClean="0">
                <a:latin typeface="Times New Roman"/>
                <a:ea typeface="Times New Roman"/>
              </a:rPr>
              <a:t>Установите </a:t>
            </a:r>
            <a:r>
              <a:rPr lang="ru-RU" sz="1800" dirty="0">
                <a:latin typeface="Times New Roman"/>
                <a:ea typeface="Times New Roman"/>
              </a:rPr>
              <a:t>последовательность выполнения этапов </a:t>
            </a:r>
            <a:r>
              <a:rPr lang="ru-RU" sz="1800" dirty="0" smtClean="0">
                <a:latin typeface="Times New Roman"/>
                <a:ea typeface="Times New Roman"/>
              </a:rPr>
              <a:t>….</a:t>
            </a:r>
            <a:endParaRPr lang="ru-RU" altLang="ru-RU" sz="1800" dirty="0" smtClean="0">
              <a:latin typeface="+mj-lt"/>
              <a:cs typeface="Times New Roman" pitchFamily="18" charset="0"/>
            </a:endParaRPr>
          </a:p>
          <a:p>
            <a:pPr marL="457200" indent="-457200" defTabSz="449263">
              <a:spcBef>
                <a:spcPts val="500"/>
              </a:spcBef>
              <a:buClrTx/>
              <a:buFont typeface="Wingdings" pitchFamily="2" charset="2"/>
              <a:buAutoNum type="arabicPeriod"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ru-RU" altLang="ru-RU" sz="1800" dirty="0" smtClean="0">
              <a:latin typeface="+mj-lt"/>
              <a:cs typeface="Times New Roman" pitchFamily="18" charset="0"/>
            </a:endParaRPr>
          </a:p>
          <a:p>
            <a:pPr marL="457200" indent="-457200" defTabSz="449263">
              <a:spcBef>
                <a:spcPts val="500"/>
              </a:spcBef>
              <a:buFont typeface="Wingdings" pitchFamily="2" charset="2"/>
              <a:buAutoNum type="arabicPeriod"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ru-RU" altLang="ru-RU" sz="2000" b="1" dirty="0" smtClean="0">
              <a:latin typeface="+mj-lt"/>
              <a:cs typeface="Times New Roman" pitchFamily="18" charset="0"/>
            </a:endParaRPr>
          </a:p>
          <a:p>
            <a:pPr marL="339725" indent="-339725" defTabSz="449263"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r>
              <a:rPr lang="ru-RU" altLang="ru-RU" sz="2000" b="1" dirty="0">
                <a:solidFill>
                  <a:srgbClr val="0000CC"/>
                </a:solidFill>
                <a:latin typeface="+mj-lt"/>
                <a:cs typeface="Times New Roman" pitchFamily="18" charset="0"/>
              </a:rPr>
              <a:t>	</a:t>
            </a:r>
            <a:endParaRPr lang="en-GB" alt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defTabSz="449263">
              <a:spcBef>
                <a:spcPts val="500"/>
              </a:spcBef>
              <a:buFont typeface="Wingdings" pitchFamily="2" charset="2"/>
              <a:buNone/>
              <a:tabLst>
                <a:tab pos="339725" algn="l"/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329863" algn="l"/>
                <a:tab pos="10779125" algn="l"/>
              </a:tabLst>
            </a:pPr>
            <a:endParaRPr lang="en-GB" alt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03548" y="188640"/>
            <a:ext cx="7772400" cy="648071"/>
          </a:xfrm>
        </p:spPr>
        <p:txBody>
          <a:bodyPr/>
          <a:lstStyle/>
          <a:p>
            <a:pPr algn="ctr"/>
            <a:r>
              <a:rPr lang="ru-RU" altLang="ru-RU" sz="2200" b="1" dirty="0" smtClean="0">
                <a:solidFill>
                  <a:schemeClr val="tx1"/>
                </a:solidFill>
              </a:rPr>
              <a:t>Задания на установление правильной последовательности</a:t>
            </a:r>
            <a:endParaRPr lang="ru-RU" altLang="ru-RU" sz="22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36711"/>
            <a:ext cx="8820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Форма </a:t>
            </a:r>
            <a:r>
              <a:rPr lang="ru-RU" sz="1600" dirty="0">
                <a:latin typeface="+mj-lt"/>
              </a:rPr>
              <a:t>тестовых заданий, обладающая значительными преимуществами: краткостью и простотой проверки. Оно подходит для любого предмета, там, где </a:t>
            </a:r>
            <a:r>
              <a:rPr lang="ru-RU" sz="1600" dirty="0" smtClean="0">
                <a:latin typeface="+mj-lt"/>
              </a:rPr>
              <a:t>присутствует алгоритмическая </a:t>
            </a:r>
            <a:r>
              <a:rPr lang="ru-RU" sz="1600" dirty="0">
                <a:latin typeface="+mj-lt"/>
              </a:rPr>
              <a:t>деятельность или временные события. Для технологий это может быть порядок технологических операций, для гуманитарных дисциплин – восстановление временных последовательностей событий, для точных наук – алгоритмы решения </a:t>
            </a:r>
            <a:r>
              <a:rPr lang="ru-RU" sz="1600" dirty="0" smtClean="0">
                <a:latin typeface="+mj-lt"/>
              </a:rPr>
              <a:t>задач и т.д.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14240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755576" y="364444"/>
            <a:ext cx="792003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Задания открытой формы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altLang="ru-RU" sz="2800" b="1" dirty="0" smtClean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6507" y="120650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+mj-lt"/>
              </a:rPr>
              <a:t>Методика разработки тестовых заданий открытой </a:t>
            </a:r>
            <a:r>
              <a:rPr lang="ru-RU" b="1" u="sng" dirty="0" smtClean="0">
                <a:latin typeface="+mj-lt"/>
              </a:rPr>
              <a:t>формы:</a:t>
            </a:r>
            <a:endParaRPr lang="ru-RU" b="1" u="sng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+mj-lt"/>
              </a:rPr>
              <a:t>формулируется </a:t>
            </a:r>
            <a:r>
              <a:rPr lang="ru-RU" dirty="0">
                <a:latin typeface="+mj-lt"/>
              </a:rPr>
              <a:t>вопрос, на который </a:t>
            </a:r>
            <a:r>
              <a:rPr lang="ru-RU" dirty="0" smtClean="0">
                <a:latin typeface="+mj-lt"/>
              </a:rPr>
              <a:t>студент должен знать Ответ</a:t>
            </a:r>
          </a:p>
          <a:p>
            <a:pPr algn="just"/>
            <a:r>
              <a:rPr lang="ru-RU" dirty="0" smtClean="0">
                <a:latin typeface="+mj-lt"/>
              </a:rPr>
              <a:t>2. исключается </a:t>
            </a:r>
            <a:r>
              <a:rPr lang="ru-RU" dirty="0">
                <a:latin typeface="+mj-lt"/>
              </a:rPr>
              <a:t>ключевое слово (формула, знак, символ, буква </a:t>
            </a:r>
            <a:r>
              <a:rPr lang="ru-RU" dirty="0" smtClean="0">
                <a:latin typeface="+mj-lt"/>
              </a:rPr>
              <a:t>и т.п</a:t>
            </a:r>
            <a:r>
              <a:rPr lang="ru-RU" dirty="0">
                <a:latin typeface="+mj-lt"/>
              </a:rPr>
              <a:t>.), а вместо него ставится </a:t>
            </a:r>
            <a:r>
              <a:rPr lang="ru-RU" dirty="0" smtClean="0">
                <a:latin typeface="+mj-lt"/>
              </a:rPr>
              <a:t>прочерк</a:t>
            </a:r>
            <a:r>
              <a:rPr lang="ru-RU" dirty="0">
                <a:latin typeface="+mj-lt"/>
              </a:rPr>
              <a:t>. </a:t>
            </a:r>
            <a:r>
              <a:rPr lang="ru-RU" dirty="0" smtClean="0">
                <a:latin typeface="+mj-lt"/>
              </a:rPr>
              <a:t>Желательно так сформулировать </a:t>
            </a:r>
            <a:r>
              <a:rPr lang="ru-RU" dirty="0">
                <a:latin typeface="+mj-lt"/>
              </a:rPr>
              <a:t>задание, чтобы ключевое слово (</a:t>
            </a:r>
            <a:r>
              <a:rPr lang="ru-RU" dirty="0" smtClean="0">
                <a:latin typeface="+mj-lt"/>
              </a:rPr>
              <a:t>выражение, формула</a:t>
            </a:r>
            <a:r>
              <a:rPr lang="ru-RU" dirty="0">
                <a:latin typeface="+mj-lt"/>
              </a:rPr>
              <a:t>, схема, знак и т.п.) было в конце предложения.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284984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+mj-lt"/>
              </a:rPr>
              <a:t>Инструкция: </a:t>
            </a:r>
          </a:p>
          <a:p>
            <a:r>
              <a:rPr lang="ru-RU" dirty="0" smtClean="0">
                <a:latin typeface="+mj-lt"/>
              </a:rPr>
              <a:t>Дополнить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8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772400" cy="486891"/>
          </a:xfrm>
        </p:spPr>
        <p:txBody>
          <a:bodyPr/>
          <a:lstStyle/>
          <a:p>
            <a:r>
              <a:rPr lang="ru-RU" altLang="ru-RU" dirty="0" smtClean="0"/>
              <a:t>Примеры:</a:t>
            </a:r>
            <a:endParaRPr lang="ru-RU" altLang="ru-RU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7772400" cy="4530725"/>
          </a:xfrm>
        </p:spPr>
        <p:txBody>
          <a:bodyPr/>
          <a:lstStyle/>
          <a:p>
            <a:pPr algn="just">
              <a:lnSpc>
                <a:spcPct val="90000"/>
              </a:lnSpc>
              <a:buClrTx/>
              <a:buAutoNum type="arabicPeriod"/>
            </a:pPr>
            <a:r>
              <a:rPr lang="ru-RU" altLang="ru-RU" sz="1600" dirty="0" smtClean="0">
                <a:latin typeface="Times New Roman" pitchFamily="18" charset="0"/>
              </a:rPr>
              <a:t>Электрический </a:t>
            </a:r>
            <a:r>
              <a:rPr lang="ru-RU" altLang="ru-RU" sz="1600" dirty="0">
                <a:latin typeface="Times New Roman" pitchFamily="18" charset="0"/>
              </a:rPr>
              <a:t>кипятильник рассчитан на напряжение 220 В. Сопротивление нагревательного элемента кипятильника 30 Ом. при прохождении тока через нагревательный элемент в течение 5 </a:t>
            </a:r>
            <a:r>
              <a:rPr lang="ru-RU" altLang="ru-RU" sz="1600" dirty="0" smtClean="0">
                <a:latin typeface="Times New Roman" pitchFamily="18" charset="0"/>
              </a:rPr>
              <a:t>минут кипятильником выделяется  ___кДж энергии.</a:t>
            </a:r>
          </a:p>
          <a:p>
            <a:pPr algn="just">
              <a:lnSpc>
                <a:spcPct val="90000"/>
              </a:lnSpc>
              <a:buAutoNum type="arabicPeriod"/>
            </a:pPr>
            <a:endParaRPr lang="ru-RU" altLang="ru-RU" sz="1600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ClrTx/>
              <a:buFont typeface="+mj-lt"/>
              <a:buAutoNum type="arabicPeriod"/>
            </a:pPr>
            <a:r>
              <a:rPr lang="ru-RU" altLang="ru-RU" sz="1600" dirty="0" smtClean="0">
                <a:latin typeface="Times New Roman" pitchFamily="18" charset="0"/>
              </a:rPr>
              <a:t>Материальное </a:t>
            </a:r>
            <a:r>
              <a:rPr lang="ru-RU" altLang="ru-RU" sz="1600" dirty="0">
                <a:latin typeface="Times New Roman" pitchFamily="18" charset="0"/>
              </a:rPr>
              <a:t>производство – это создание вещей, </a:t>
            </a:r>
            <a:r>
              <a:rPr lang="ru-RU" altLang="ru-RU" sz="1600" dirty="0" smtClean="0">
                <a:latin typeface="Times New Roman" pitchFamily="18" charset="0"/>
              </a:rPr>
              <a:t>духовное  производство </a:t>
            </a:r>
            <a:r>
              <a:rPr lang="ru-RU" altLang="ru-RU" sz="1600" dirty="0">
                <a:latin typeface="Times New Roman" pitchFamily="18" charset="0"/>
              </a:rPr>
              <a:t>– создание </a:t>
            </a:r>
            <a:r>
              <a:rPr lang="ru-RU" altLang="ru-RU" sz="1600" dirty="0" smtClean="0">
                <a:latin typeface="Times New Roman" pitchFamily="18" charset="0"/>
              </a:rPr>
              <a:t>________.</a:t>
            </a:r>
          </a:p>
          <a:p>
            <a:pPr algn="just">
              <a:lnSpc>
                <a:spcPct val="90000"/>
              </a:lnSpc>
              <a:buClrTx/>
              <a:buFont typeface="+mj-lt"/>
              <a:buAutoNum type="arabicPeriod"/>
            </a:pPr>
            <a:r>
              <a:rPr lang="ru-RU" altLang="ru-RU" sz="1600" dirty="0">
                <a:latin typeface="Times New Roman" pitchFamily="18" charset="0"/>
              </a:rPr>
              <a:t>Если за первый день турист прошел 16км, а за второй – </a:t>
            </a:r>
            <a:r>
              <a:rPr lang="ru-RU" altLang="ru-RU" sz="1600" dirty="0" smtClean="0">
                <a:latin typeface="Times New Roman" pitchFamily="18" charset="0"/>
              </a:rPr>
              <a:t>на 2000 </a:t>
            </a:r>
            <a:r>
              <a:rPr lang="ru-RU" altLang="ru-RU" sz="1600" dirty="0">
                <a:latin typeface="Times New Roman" pitchFamily="18" charset="0"/>
              </a:rPr>
              <a:t>м больше, то за два дня он прошел ______(м)</a:t>
            </a:r>
            <a:endParaRPr lang="ru-RU" altLang="ru-RU" sz="1600" dirty="0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  <a:buAutoNum type="arabicPeriod" startAt="2"/>
            </a:pPr>
            <a:endParaRPr lang="ru-RU" altLang="ru-RU" sz="1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None/>
            </a:pPr>
            <a:endParaRPr lang="ru-RU" altLang="ru-RU" sz="1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altLang="ru-RU" sz="16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276475"/>
            <a:ext cx="7772400" cy="1143000"/>
          </a:xfrm>
        </p:spPr>
        <p:txBody>
          <a:bodyPr/>
          <a:lstStyle/>
          <a:p>
            <a:pPr algn="ctr"/>
            <a:r>
              <a:rPr lang="ru-RU" altLang="ru-RU" sz="3800" b="1">
                <a:solidFill>
                  <a:srgbClr val="000066"/>
                </a:solidFill>
              </a:rPr>
              <a:t>ТРЕБОВАНИЯ </a:t>
            </a:r>
            <a:br>
              <a:rPr lang="ru-RU" altLang="ru-RU" sz="3800" b="1">
                <a:solidFill>
                  <a:srgbClr val="000066"/>
                </a:solidFill>
              </a:rPr>
            </a:br>
            <a:r>
              <a:rPr lang="ru-RU" altLang="ru-RU" sz="3800" b="1">
                <a:solidFill>
                  <a:srgbClr val="000066"/>
                </a:solidFill>
              </a:rPr>
              <a:t>К СОСТАВЛЕНИЮ </a:t>
            </a:r>
            <a:br>
              <a:rPr lang="ru-RU" altLang="ru-RU" sz="3800" b="1">
                <a:solidFill>
                  <a:srgbClr val="000066"/>
                </a:solidFill>
              </a:rPr>
            </a:br>
            <a:r>
              <a:rPr lang="ru-RU" altLang="ru-RU" sz="3800" b="1">
                <a:solidFill>
                  <a:srgbClr val="000066"/>
                </a:solidFill>
              </a:rPr>
              <a:t>ТЕСТОВЫХ ЗАДАНИЙ</a:t>
            </a:r>
            <a:r>
              <a:rPr lang="ru-RU" altLang="ru-RU" sz="3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95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Классификация тестовых заданий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639" y="836712"/>
            <a:ext cx="7704856" cy="5444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 cyr"/>
              </a:rPr>
              <a:t>По целевым задачам </a:t>
            </a:r>
            <a:r>
              <a:rPr lang="ru-RU" dirty="0">
                <a:solidFill>
                  <a:srgbClr val="000000"/>
                </a:solidFill>
                <a:latin typeface="Times new roman cyr"/>
              </a:rPr>
              <a:t>тесты </a:t>
            </a:r>
            <a:r>
              <a:rPr lang="ru-RU" dirty="0" smtClean="0">
                <a:solidFill>
                  <a:srgbClr val="000000"/>
                </a:solidFill>
                <a:latin typeface="Times new roman cyr"/>
              </a:rPr>
              <a:t>делятся </a:t>
            </a:r>
            <a:r>
              <a:rPr lang="ru-RU" dirty="0">
                <a:solidFill>
                  <a:srgbClr val="000000"/>
                </a:solidFill>
                <a:latin typeface="Times new roman cyr"/>
              </a:rPr>
              <a:t>на:</a:t>
            </a:r>
          </a:p>
          <a:p>
            <a:pPr marL="0" lvl="1" indent="182563" algn="just"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Times new roman cyr"/>
              </a:rPr>
              <a:t>тренирующие тесты (тренажеры)</a:t>
            </a:r>
            <a:r>
              <a:rPr lang="ru-RU" dirty="0">
                <a:solidFill>
                  <a:srgbClr val="000000"/>
                </a:solidFill>
                <a:latin typeface="Times new roman cyr"/>
              </a:rPr>
              <a:t>, предназначенные для осмысления и закрепления материала, формирования знаний, умений и навыков. Тренинги имеют обязательно обратную связь с теорией и сопровождаются комментариями;</a:t>
            </a:r>
          </a:p>
          <a:p>
            <a:pPr marL="0" lvl="1" indent="182563" algn="just"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Times new roman cyr"/>
              </a:rPr>
              <a:t>контролирующие тесты</a:t>
            </a:r>
            <a:r>
              <a:rPr lang="ru-RU" dirty="0">
                <a:solidFill>
                  <a:srgbClr val="000000"/>
                </a:solidFill>
                <a:latin typeface="Times new roman cyr"/>
              </a:rPr>
              <a:t>, предназначенные для оценки уровня усвоения знаний после изучения определенного фрагмента курса (не имеют прямой обратной связи, комментарии отсутствуют).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FF0000"/>
                </a:solidFill>
                <a:latin typeface="Times new roman cyr"/>
              </a:rPr>
              <a:t>По функциям </a:t>
            </a:r>
            <a:r>
              <a:rPr lang="ru-RU" dirty="0">
                <a:solidFill>
                  <a:srgbClr val="000000"/>
                </a:solidFill>
                <a:latin typeface="Times new roman cyr"/>
              </a:rPr>
              <a:t>тесты классифицируют:</a:t>
            </a:r>
          </a:p>
          <a:p>
            <a:pPr marL="0" lvl="1" algn="just">
              <a:lnSpc>
                <a:spcPct val="15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 cyr"/>
              </a:rPr>
              <a:t>для предварительного, или начального контроля;</a:t>
            </a:r>
          </a:p>
          <a:p>
            <a:pPr marL="0" lvl="1" algn="just">
              <a:lnSpc>
                <a:spcPct val="15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 cyr"/>
              </a:rPr>
              <a:t>для текущего контроля, или контроля над ходом усвоения материала;</a:t>
            </a:r>
          </a:p>
          <a:p>
            <a:pPr marL="0" lvl="1" algn="just">
              <a:lnSpc>
                <a:spcPct val="15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 cyr"/>
              </a:rPr>
              <a:t>для промежуточного, или рубежного контроля;</a:t>
            </a:r>
          </a:p>
          <a:p>
            <a:pPr marL="0" lvl="1" algn="just">
              <a:lnSpc>
                <a:spcPct val="15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Times new roman cyr"/>
              </a:rPr>
              <a:t>для итогового контроля</a:t>
            </a:r>
            <a:r>
              <a:rPr lang="ru-RU" dirty="0" smtClean="0">
                <a:solidFill>
                  <a:srgbClr val="000000"/>
                </a:solidFill>
                <a:latin typeface="Times new roman cyr"/>
              </a:rPr>
              <a:t>. (от 40 до 80 вопросов)</a:t>
            </a:r>
            <a:endParaRPr lang="ru-RU" b="0" i="0" dirty="0">
              <a:solidFill>
                <a:srgbClr val="000000"/>
              </a:solidFill>
              <a:effectLst/>
              <a:latin typeface="Times new roman cyr"/>
            </a:endParaRPr>
          </a:p>
        </p:txBody>
      </p:sp>
    </p:spTree>
    <p:extLst>
      <p:ext uri="{BB962C8B-B14F-4D97-AF65-F5344CB8AC3E}">
        <p14:creationId xmlns:p14="http://schemas.microsoft.com/office/powerpoint/2010/main" val="157240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6632"/>
            <a:ext cx="8208391" cy="144016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dirty="0">
                <a:latin typeface="+mj-lt"/>
              </a:rPr>
              <a:t>1. </a:t>
            </a:r>
            <a:r>
              <a:rPr lang="ru-RU" altLang="ru-RU" sz="2000" dirty="0">
                <a:latin typeface="+mj-lt"/>
              </a:rPr>
              <a:t>Тестовое задание должно быть представлено в форме краткого суждения, </a:t>
            </a:r>
            <a:r>
              <a:rPr lang="ru-RU" altLang="ru-RU" sz="2000" dirty="0" smtClean="0">
                <a:latin typeface="+mj-lt"/>
              </a:rPr>
              <a:t>формулированного </a:t>
            </a:r>
            <a:r>
              <a:rPr lang="ru-RU" altLang="ru-RU" sz="2000" dirty="0">
                <a:latin typeface="+mj-lt"/>
              </a:rPr>
              <a:t>четким языком, и исключающего неоднозначность заключения тестируемого на требования тестового задания</a:t>
            </a:r>
          </a:p>
        </p:txBody>
      </p:sp>
      <p:graphicFrame>
        <p:nvGraphicFramePr>
          <p:cNvPr id="4" name="Group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205982"/>
              </p:ext>
            </p:extLst>
          </p:nvPr>
        </p:nvGraphicFramePr>
        <p:xfrm>
          <a:off x="683568" y="1484784"/>
          <a:ext cx="7772400" cy="48129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Когда была Великая Отечественная война?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Великая Отечественная война началась в ... году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 1941г.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1941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в 1945г.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1942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 1941по1945 гг.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1943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в 1943 г.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1945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4572000" y="1556792"/>
            <a:ext cx="3671887" cy="4465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10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16632"/>
            <a:ext cx="7772400" cy="1224136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2. Формулировка тестового задания не должна содержать повторов, двойного отрицания. Рекомендуется также избегать любых форм отрицаний. </a:t>
            </a:r>
          </a:p>
        </p:txBody>
      </p:sp>
      <p:graphicFrame>
        <p:nvGraphicFramePr>
          <p:cNvPr id="4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631107"/>
              </p:ext>
            </p:extLst>
          </p:nvPr>
        </p:nvGraphicFramePr>
        <p:xfrm>
          <a:off x="606772" y="1340768"/>
          <a:ext cx="8218487" cy="5162425"/>
        </p:xfrm>
        <a:graphic>
          <a:graphicData uri="http://schemas.openxmlformats.org/drawingml/2006/table">
            <a:tbl>
              <a:tblPr/>
              <a:tblGrid>
                <a:gridCol w="4110037"/>
                <a:gridCol w="410845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Ни 1942 год, ни 1943 год не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является годом начала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Великой Отечественной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войны. Это ... год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Великая Отечественная война началась в ... году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1941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1941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1942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1942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1943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1943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1945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1945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721125" y="1412776"/>
            <a:ext cx="3960812" cy="49672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280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404664"/>
            <a:ext cx="7772400" cy="108012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3. В формулировке ТЗ не должно быть повелительного наклонения (выберите, вычислите, укажите и т.д.). </a:t>
            </a:r>
          </a:p>
        </p:txBody>
      </p:sp>
      <p:graphicFrame>
        <p:nvGraphicFramePr>
          <p:cNvPr id="4" name="Group 15"/>
          <p:cNvGraphicFramePr>
            <a:graphicFrameLocks/>
          </p:cNvGraphicFramePr>
          <p:nvPr/>
        </p:nvGraphicFramePr>
        <p:xfrm>
          <a:off x="914400" y="1600200"/>
          <a:ext cx="7772400" cy="155448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Укажите, в каком году началась Великая Отечественная войны?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Великая Отечественная война началась в ... году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4859338" y="1700213"/>
            <a:ext cx="3744912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54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2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8641"/>
            <a:ext cx="8352928" cy="2088231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4</a:t>
            </a:r>
            <a:r>
              <a:rPr lang="ru-RU" altLang="ru-RU" dirty="0">
                <a:latin typeface="Times New Roman" pitchFamily="18" charset="0"/>
              </a:rPr>
              <a:t>. </a:t>
            </a:r>
            <a:r>
              <a:rPr lang="ru-RU" altLang="ru-RU" sz="2400" dirty="0">
                <a:latin typeface="Times New Roman" pitchFamily="18" charset="0"/>
              </a:rPr>
              <a:t>В заданиях закрытого типа не должно быть заведомо ложных ответов, ответов, содержащих подсказку, а также явно выделяющихся, обособленных ответов. Все ответы должны быть приблизительно одной длины. Подсказок не должно быть и в тексте (формулировке) задания.</a:t>
            </a:r>
          </a:p>
        </p:txBody>
      </p:sp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656901"/>
              </p:ext>
            </p:extLst>
          </p:nvPr>
        </p:nvGraphicFramePr>
        <p:xfrm>
          <a:off x="899592" y="2348880"/>
          <a:ext cx="7772400" cy="414172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НЕВЕРНО!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 начала Великой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Отечественной войны — ...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ВЕРНО!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 начала Великой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Отечественной войны — 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1941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20 июля 1941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1945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31 декабря 1945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июня 1941 года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</a:t>
                      </a: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июня 1941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11 января 1940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4860032" y="2420888"/>
            <a:ext cx="3673475" cy="3889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912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348464" cy="1584176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5. Повторяющиеся фразы (слова) в вариантах ответов исключаются путем ввода их в формулировку задания. Лучше «длинный» вопрос и «короткие» ответы, чем наоборот.</a:t>
            </a:r>
          </a:p>
        </p:txBody>
      </p:sp>
      <p:graphicFrame>
        <p:nvGraphicFramePr>
          <p:cNvPr id="4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891363"/>
              </p:ext>
            </p:extLst>
          </p:nvPr>
        </p:nvGraphicFramePr>
        <p:xfrm>
          <a:off x="840474" y="1988840"/>
          <a:ext cx="7772400" cy="421633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Великая Отечественная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война началась ...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Великая Отечественная война началась в ... году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 1941 году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1941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в 1942 году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1942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в 1943 году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1943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в 1945 году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1945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4785412" y="2088853"/>
            <a:ext cx="3744912" cy="3960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54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4239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60648"/>
            <a:ext cx="8640960" cy="2160240"/>
          </a:xfrm>
        </p:spPr>
        <p:txBody>
          <a:bodyPr/>
          <a:lstStyle/>
          <a:p>
            <a:pPr algn="just"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400" dirty="0">
                <a:latin typeface="Times New Roman" pitchFamily="18" charset="0"/>
              </a:rPr>
              <a:t>6. </a:t>
            </a:r>
            <a:r>
              <a:rPr lang="ru-RU" altLang="ru-RU" sz="1800" dirty="0">
                <a:latin typeface="Times New Roman" pitchFamily="18" charset="0"/>
              </a:rPr>
              <a:t>ТЗ должно быть однозначным. </a:t>
            </a:r>
            <a:r>
              <a:rPr lang="ru-RU" altLang="ru-RU" sz="1800" b="1" dirty="0">
                <a:latin typeface="Times New Roman" pitchFamily="18" charset="0"/>
              </a:rPr>
              <a:t>Однозначность (формальность) </a:t>
            </a:r>
            <a:r>
              <a:rPr lang="ru-RU" altLang="ru-RU" sz="1800" dirty="0">
                <a:latin typeface="Times New Roman" pitchFamily="18" charset="0"/>
              </a:rPr>
              <a:t>— это искусство описания тестового суждения, когда нечеткость и неясность задания очевидна из исходных предпосылок для тестируемого, обладающего нужными знаниями. Например, не допускается обращение к субъективному мнению тестируемого. </a:t>
            </a:r>
          </a:p>
        </p:txBody>
      </p:sp>
      <p:graphicFrame>
        <p:nvGraphicFramePr>
          <p:cNvPr id="4" name="Group 37"/>
          <p:cNvGraphicFramePr>
            <a:graphicFrameLocks/>
          </p:cNvGraphicFramePr>
          <p:nvPr/>
        </p:nvGraphicFramePr>
        <p:xfrm>
          <a:off x="611188" y="1600200"/>
          <a:ext cx="8075612" cy="5015421"/>
        </p:xfrm>
        <a:graphic>
          <a:graphicData uri="http://schemas.openxmlformats.org/drawingml/2006/table">
            <a:tbl>
              <a:tblPr/>
              <a:tblGrid>
                <a:gridCol w="4038600"/>
                <a:gridCol w="4037012"/>
              </a:tblGrid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НЕВЕРНО!</a:t>
                      </a:r>
                      <a:endParaRPr kumimoji="0" lang="ru-RU" alt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Самым важным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событием в Великой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Отечественной войне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было: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ВЕРНО!</a:t>
                      </a:r>
                      <a:endParaRPr kumimoji="0" lang="ru-RU" alt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Первым по хронологии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событием в Великой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Отечественной войне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было: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Курская битва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Курская битва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Сталинградская битва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Сталинградская битва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Битва за Кавказ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Битва за Кавказ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Освобождение Новороссийска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Освобождение Новороссийска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5) Взятие Берлина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5) Взятие Берлина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716463" y="1700213"/>
            <a:ext cx="3816350" cy="4824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31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6632"/>
            <a:ext cx="7772400" cy="1684784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ru-RU" dirty="0"/>
              <a:t>	</a:t>
            </a:r>
            <a:r>
              <a:rPr lang="ru-RU" altLang="ru-RU" sz="2000" dirty="0">
                <a:latin typeface="Times New Roman" pitchFamily="18" charset="0"/>
              </a:rPr>
              <a:t>7. По возможности, текст тестового задания </a:t>
            </a:r>
            <a:r>
              <a:rPr lang="ru-RU" altLang="ru-RU" sz="2000" i="1" dirty="0">
                <a:latin typeface="Times New Roman" pitchFamily="18" charset="0"/>
              </a:rPr>
              <a:t>не должен </a:t>
            </a:r>
            <a:r>
              <a:rPr lang="ru-RU" altLang="ru-RU" sz="2000" dirty="0">
                <a:latin typeface="Times New Roman" pitchFamily="18" charset="0"/>
              </a:rPr>
              <a:t>содержать сложноподчиненные конструкции. Сложноподчиненные конст­рукции очень часто не являются кратким утверждением, а задание должно быть кратким и ясным.</a:t>
            </a:r>
          </a:p>
        </p:txBody>
      </p:sp>
      <p:graphicFrame>
        <p:nvGraphicFramePr>
          <p:cNvPr id="4" name="Group 37"/>
          <p:cNvGraphicFramePr>
            <a:graphicFrameLocks/>
          </p:cNvGraphicFramePr>
          <p:nvPr/>
        </p:nvGraphicFramePr>
        <p:xfrm>
          <a:off x="914400" y="1600200"/>
          <a:ext cx="7772400" cy="5149089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323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Выберите из перечисленного ниже списка те возможности, которыми, по Вашему мнению, могут обладать современные системы управления базами данных: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Возможности современных систем управления базами данных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Поддержка языка SQL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Поддержка языка SQL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Обеспечение целостности данных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Обеспечение целостности данных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Поддержка концептуальной модели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Поддержка концептуальной модели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Поддержка семантических моделей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Поддержка семантических моделей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4859338" y="1700213"/>
            <a:ext cx="3671887" cy="4895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893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60648"/>
            <a:ext cx="7772400" cy="10367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000" dirty="0">
                <a:latin typeface="Times New Roman" pitchFamily="18" charset="0"/>
              </a:rPr>
              <a:t>8. По возможности специфический признак, ключевое слово </a:t>
            </a:r>
            <a:r>
              <a:rPr lang="ru-RU" altLang="ru-RU" sz="2000" i="1" dirty="0">
                <a:latin typeface="Times New Roman" pitchFamily="18" charset="0"/>
              </a:rPr>
              <a:t>выносится </a:t>
            </a:r>
            <a:r>
              <a:rPr lang="ru-RU" altLang="ru-RU" sz="2000" dirty="0">
                <a:latin typeface="Times New Roman" pitchFamily="18" charset="0"/>
              </a:rPr>
              <a:t>в начало ТЗ. </a:t>
            </a:r>
            <a:r>
              <a:rPr lang="ru-RU" altLang="ru-RU" sz="2000" i="1" dirty="0">
                <a:latin typeface="Times New Roman" pitchFamily="18" charset="0"/>
              </a:rPr>
              <a:t>Не желательно </a:t>
            </a:r>
            <a:r>
              <a:rPr lang="ru-RU" altLang="ru-RU" sz="2000" dirty="0">
                <a:latin typeface="Times New Roman" pitchFamily="18" charset="0"/>
              </a:rPr>
              <a:t>начинать ТЗ с предлога, союза, частицы.</a:t>
            </a:r>
          </a:p>
        </p:txBody>
      </p:sp>
      <p:graphicFrame>
        <p:nvGraphicFramePr>
          <p:cNvPr id="4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252129"/>
              </p:ext>
            </p:extLst>
          </p:nvPr>
        </p:nvGraphicFramePr>
        <p:xfrm>
          <a:off x="973138" y="1512570"/>
          <a:ext cx="7772400" cy="44805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65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НЕВЕРНО!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сердца рыбы к органам тела идёт 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кровь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ВЕРНО!</a:t>
                      </a: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Кровь</a:t>
                      </a: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идущая из сердца рыбы к орга­нам тела называется — ....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5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венозная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смешанная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артериальная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смешанная с преобладанием артериальной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1) венозная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2) смешанная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3) артериальная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4) смешанная с преобладанием артериальной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4918076" y="1612583"/>
            <a:ext cx="3600450" cy="4105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6000" smtClean="0">
                <a:solidFill>
                  <a:srgbClr val="CC33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2423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348464" cy="619268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Font typeface="Wingdings" pitchFamily="2" charset="2"/>
              <a:buNone/>
            </a:pPr>
            <a:r>
              <a:rPr lang="ru-RU" altLang="ru-RU" sz="2000" dirty="0">
                <a:latin typeface="Times New Roman" pitchFamily="18" charset="0"/>
              </a:rPr>
              <a:t>9. Варианты ответов для тестовых заданий не должны содержать обобщающих категорий. </a:t>
            </a:r>
            <a:r>
              <a:rPr lang="ru-RU" altLang="ru-RU" sz="2000" dirty="0" smtClean="0">
                <a:latin typeface="Times New Roman" pitchFamily="18" charset="0"/>
              </a:rPr>
              <a:t>Запрещается </a:t>
            </a:r>
            <a:r>
              <a:rPr lang="ru-RU" altLang="ru-RU" sz="2000" dirty="0">
                <a:latin typeface="Times New Roman" pitchFamily="18" charset="0"/>
              </a:rPr>
              <a:t>использовать такие формулировки: </a:t>
            </a:r>
            <a:r>
              <a:rPr lang="ru-RU" altLang="ru-RU" sz="2000" dirty="0">
                <a:solidFill>
                  <a:srgbClr val="CC3300"/>
                </a:solidFill>
                <a:latin typeface="Times New Roman" pitchFamily="18" charset="0"/>
              </a:rPr>
              <a:t>«Все выше перечисленное верно (неверно)», «Любое из указанных», «Ни одно из указанных»</a:t>
            </a:r>
            <a:r>
              <a:rPr lang="ru-RU" altLang="ru-RU" sz="2000" dirty="0">
                <a:latin typeface="Times New Roman" pitchFamily="18" charset="0"/>
              </a:rPr>
              <a:t> и т.п.</a:t>
            </a:r>
            <a:r>
              <a:rPr lang="ru-RU" altLang="ru-RU" sz="2000" dirty="0"/>
              <a:t> </a:t>
            </a:r>
            <a:endParaRPr lang="ru-RU" altLang="ru-RU" sz="2000" dirty="0" smtClean="0"/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10. 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Должно б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ыть предусмотрено достаточное количество вариантов заключений.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Для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заданий </a:t>
            </a:r>
            <a:r>
              <a:rPr lang="ru-RU" altLang="ru-RU" sz="2000" dirty="0">
                <a:solidFill>
                  <a:srgbClr val="CC3300"/>
                </a:solidFill>
                <a:latin typeface="Times New Roman" pitchFamily="18" charset="0"/>
              </a:rPr>
              <a:t>закрытой формы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 рекомендуется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4-7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вариантов ответов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для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заданий </a:t>
            </a:r>
            <a:r>
              <a:rPr lang="ru-RU" altLang="ru-RU" sz="2000" dirty="0">
                <a:solidFill>
                  <a:srgbClr val="CC3300"/>
                </a:solidFill>
                <a:latin typeface="Times New Roman" pitchFamily="18" charset="0"/>
              </a:rPr>
              <a:t>на последовательность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 — 4-8 элементов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для 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заданий </a:t>
            </a:r>
            <a:r>
              <a:rPr lang="ru-RU" altLang="ru-RU" sz="2000" dirty="0">
                <a:solidFill>
                  <a:srgbClr val="CC3300"/>
                </a:solidFill>
                <a:latin typeface="Times New Roman" pitchFamily="18" charset="0"/>
              </a:rPr>
              <a:t>на соответствие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 наиболее оптимальным считается соответствие 3 к 4 или 3 к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5 или 3 к 6.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CC3300"/>
                </a:solidFill>
                <a:latin typeface="Times New Roman" pitchFamily="18" charset="0"/>
              </a:rPr>
              <a:t>В </a:t>
            </a:r>
            <a:r>
              <a:rPr lang="ru-RU" altLang="ru-RU" sz="2000" dirty="0">
                <a:solidFill>
                  <a:srgbClr val="CC3300"/>
                </a:solidFill>
                <a:latin typeface="Times New Roman" pitchFamily="18" charset="0"/>
              </a:rPr>
              <a:t>открытой форме</a:t>
            </a: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 должны быть предусмотрены все возможные образцы эталонных ответов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0" lvl="0" indent="0" algn="just">
              <a:spcBef>
                <a:spcPts val="0"/>
              </a:spcBef>
              <a:buClr>
                <a:srgbClr val="CCCC99"/>
              </a:buClr>
              <a:buNone/>
            </a:pP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Clr>
                <a:srgbClr val="CCCC99"/>
              </a:buClr>
              <a:buNone/>
            </a:pPr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>
              <a:lnSpc>
                <a:spcPct val="9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4420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88640"/>
            <a:ext cx="8348464" cy="6408712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11. ТЗ должно соответствовать содержанию ФГОС или учебной программе.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12. ТЗ должно быть ясным и понятным по смыслу.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13. Тестовые задания должны иметь различную трудность (для более объективной оценки знаний).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14. ТЗ должно быть компактным и свернутым. Желательно использование рисунков, формул и других поясняющих объектов. 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>
                <a:solidFill>
                  <a:srgbClr val="000000"/>
                </a:solidFill>
                <a:latin typeface="Times New Roman" pitchFamily="18" charset="0"/>
              </a:rPr>
              <a:t>15. Среднее время решения ТЗ (трудность ТЗ) — не должно превышать более 2-3 минут (оптимальное время для ответа на краткое суждение). Наиболее оптимальным считается, что на поиск правиль­ного ответа на ТЗ тестируемый потратит около одной минуты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16. В тестовом задании должно проверяться одно знание или умение.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17. По возможности не использовать в вопросе частицу «не». В случае использования </a:t>
            </a:r>
            <a:r>
              <a:rPr lang="ru-RU" altLang="ru-RU" sz="2000" smtClean="0">
                <a:solidFill>
                  <a:srgbClr val="000000"/>
                </a:solidFill>
                <a:latin typeface="Times New Roman" pitchFamily="18" charset="0"/>
              </a:rPr>
              <a:t>частицу выделять в тексте.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Clr>
                <a:srgbClr val="CCCC99"/>
              </a:buClr>
              <a:buNone/>
            </a:pP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lvl="0" indent="0" algn="just">
              <a:lnSpc>
                <a:spcPct val="90000"/>
              </a:lnSpc>
              <a:spcBef>
                <a:spcPts val="0"/>
              </a:spcBef>
              <a:buClr>
                <a:srgbClr val="CCCC99"/>
              </a:buClr>
              <a:buNone/>
            </a:pPr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0" algn="just">
              <a:lnSpc>
                <a:spcPct val="90000"/>
              </a:lnSpc>
              <a:spcBef>
                <a:spcPts val="0"/>
              </a:spcBef>
              <a:buClr>
                <a:srgbClr val="CCCC99"/>
              </a:buClr>
              <a:buNone/>
            </a:pPr>
            <a:r>
              <a:rPr lang="ru-RU" altLang="ru-RU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alt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Font typeface="Wingdings" pitchFamily="2" charset="2"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30020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Преимущества и недостатки тестирова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3805932"/>
              </p:ext>
            </p:extLst>
          </p:nvPr>
        </p:nvGraphicFramePr>
        <p:xfrm>
          <a:off x="251520" y="1052736"/>
          <a:ext cx="828092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6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395536" y="1124744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Типы тестовых заданий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соотношение форм заданий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283362900"/>
              </p:ext>
            </p:extLst>
          </p:nvPr>
        </p:nvGraphicFramePr>
        <p:xfrm>
          <a:off x="467544" y="980728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тестового задания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тестового задания , содержащее правильный ответ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дистракторы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 к заданию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Дистрактор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неправильный, но правдоподобный ответ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41" name="Picture 5" descr="tool"/>
          <p:cNvPicPr>
            <a:picLocks noChangeAspect="1" noChangeArrowheads="1"/>
          </p:cNvPicPr>
          <p:nvPr/>
        </p:nvPicPr>
        <p:blipFill>
          <a:blip r:embed="rId2">
            <a:lum bright="48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8532812" cy="551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060575"/>
            <a:ext cx="8280400" cy="1511300"/>
          </a:xfrm>
        </p:spPr>
        <p:txBody>
          <a:bodyPr/>
          <a:lstStyle/>
          <a:p>
            <a:pPr algn="ctr"/>
            <a:r>
              <a:rPr lang="ru-RU" altLang="ru-RU" sz="4600" b="1">
                <a:solidFill>
                  <a:srgbClr val="3F5393"/>
                </a:solidFill>
              </a:rPr>
              <a:t>ЗАДАНИЯ </a:t>
            </a:r>
            <a:br>
              <a:rPr lang="ru-RU" altLang="ru-RU" sz="4600" b="1">
                <a:solidFill>
                  <a:srgbClr val="3F5393"/>
                </a:solidFill>
              </a:rPr>
            </a:br>
            <a:r>
              <a:rPr lang="ru-RU" altLang="ru-RU" sz="4600" b="1">
                <a:solidFill>
                  <a:srgbClr val="3F5393"/>
                </a:solidFill>
              </a:rPr>
              <a:t>С ВЫБОРОМ ОТВЕТА</a:t>
            </a: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684213" y="549275"/>
            <a:ext cx="7704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000000"/>
                </a:solidFill>
                <a:latin typeface="+mj-lt"/>
              </a:rPr>
              <a:t>Задания закрытой формы</a:t>
            </a:r>
          </a:p>
        </p:txBody>
      </p:sp>
    </p:spTree>
    <p:extLst>
      <p:ext uri="{BB962C8B-B14F-4D97-AF65-F5344CB8AC3E}">
        <p14:creationId xmlns:p14="http://schemas.microsoft.com/office/powerpoint/2010/main" val="30793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2" name="Picture 4" descr="Рисунок4"/>
          <p:cNvPicPr>
            <a:picLocks noChangeAspect="1" noChangeArrowheads="1"/>
          </p:cNvPicPr>
          <p:nvPr/>
        </p:nvPicPr>
        <p:blipFill>
          <a:blip r:embed="rId3">
            <a:lum bright="46000" contrast="-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640960" cy="64807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algn="ctr"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Задания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с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выбором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одного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или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нескольких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правильных</a:t>
            </a:r>
            <a:r>
              <a:rPr lang="en-GB" altLang="ru-RU" sz="2200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GB" altLang="ru-RU" sz="2200" b="1" dirty="0" err="1">
                <a:solidFill>
                  <a:schemeClr val="tx1"/>
                </a:solidFill>
                <a:cs typeface="Times New Roman" pitchFamily="18" charset="0"/>
              </a:rPr>
              <a:t>ответов</a:t>
            </a:r>
            <a:endParaRPr lang="en-GB" altLang="ru-RU" sz="2200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692696"/>
            <a:ext cx="7931150" cy="396044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0" indent="0" algn="just" defTabSz="449263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dirty="0" err="1">
                <a:latin typeface="Times New Roman" pitchFamily="18" charset="0"/>
              </a:rPr>
              <a:t>э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простейший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котором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правильный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содержится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испытуемого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состоит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GB" alt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  <a:cs typeface="Times New Roman" pitchFamily="18" charset="0"/>
              </a:rPr>
              <a:t>узнавании</a:t>
            </a:r>
            <a:endParaRPr lang="en-GB" altLang="ru-RU" sz="1600" dirty="0"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defTabSz="449263">
              <a:spcBef>
                <a:spcPts val="5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b="1" u="sng" dirty="0" err="1" smtClean="0">
                <a:latin typeface="Times New Roman" pitchFamily="18" charset="0"/>
                <a:cs typeface="Times New Roman" pitchFamily="18" charset="0"/>
              </a:rPr>
              <a:t>Инструкци</a:t>
            </a:r>
            <a:r>
              <a:rPr lang="ru-RU" altLang="ru-RU" sz="1600" b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en-GB" altLang="ru-RU" sz="1600" b="1" dirty="0" smtClean="0">
                <a:latin typeface="Times New Roman" pitchFamily="18" charset="0"/>
              </a:rPr>
              <a:t>:</a:t>
            </a:r>
            <a:endParaRPr lang="en-GB" altLang="ru-RU" sz="1600" b="1" dirty="0">
              <a:latin typeface="Times New Roman" pitchFamily="18" charset="0"/>
            </a:endParaRPr>
          </a:p>
          <a:p>
            <a:pPr marL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600" dirty="0" smtClean="0">
                <a:latin typeface="Times New Roman" pitchFamily="18" charset="0"/>
              </a:rPr>
              <a:t>Выберите один правильный ответ;</a:t>
            </a:r>
          </a:p>
          <a:p>
            <a:pPr marL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600" dirty="0" smtClean="0">
                <a:latin typeface="Times New Roman" pitchFamily="18" charset="0"/>
              </a:rPr>
              <a:t>Выберите несколько правильных ответов</a:t>
            </a:r>
            <a:r>
              <a:rPr lang="en-GB" altLang="ru-RU" sz="1600" dirty="0" smtClean="0">
                <a:latin typeface="Times New Roman" pitchFamily="18" charset="0"/>
              </a:rPr>
              <a:t> </a:t>
            </a:r>
            <a:endParaRPr lang="ru-RU" altLang="ru-RU" sz="1600" dirty="0" smtClean="0">
              <a:latin typeface="Times New Roman" pitchFamily="18" charset="0"/>
            </a:endParaRPr>
          </a:p>
          <a:p>
            <a:pPr marL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Обведите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кружком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номер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правильного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ответа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бведите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кружком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номера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правильных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dirty="0" err="1" smtClean="0">
                <a:latin typeface="Times New Roman" pitchFamily="18" charset="0"/>
                <a:cs typeface="Times New Roman" pitchFamily="18" charset="0"/>
              </a:rPr>
              <a:t>ответов</a:t>
            </a:r>
            <a:r>
              <a:rPr lang="en-GB" alt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altLang="ru-RU" sz="1600" dirty="0" smtClean="0">
                <a:solidFill>
                  <a:srgbClr val="24DC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ru-RU" sz="1600" dirty="0">
              <a:solidFill>
                <a:srgbClr val="24DC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39725" indent="-339725" algn="just" defTabSz="449263">
              <a:spcBef>
                <a:spcPts val="50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b="1" u="sng" dirty="0" err="1">
                <a:latin typeface="Times New Roman" pitchFamily="18" charset="0"/>
                <a:cs typeface="Times New Roman" pitchFamily="18" charset="0"/>
              </a:rPr>
              <a:t>Содержательная</a:t>
            </a:r>
            <a:r>
              <a:rPr lang="en-GB" alt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b="1" u="sng" dirty="0" err="1">
                <a:latin typeface="Times New Roman" pitchFamily="18" charset="0"/>
                <a:cs typeface="Times New Roman" pitchFamily="18" charset="0"/>
              </a:rPr>
              <a:t>основа</a:t>
            </a:r>
            <a:r>
              <a:rPr lang="en-GB" altLang="ru-RU" sz="16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1600" b="1" u="sng" dirty="0" err="1"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en-GB" altLang="ru-RU" sz="1600" b="1" u="sng" dirty="0">
                <a:latin typeface="Times New Roman" pitchFamily="18" charset="0"/>
              </a:rPr>
              <a:t>:</a:t>
            </a:r>
          </a:p>
          <a:p>
            <a:pPr marL="0" indent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265113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dirty="0">
                <a:latin typeface="Times New Roman" pitchFamily="18" charset="0"/>
              </a:rPr>
              <a:t>	</a:t>
            </a:r>
            <a:r>
              <a:rPr lang="en-GB" altLang="ru-RU" sz="1600" dirty="0" err="1">
                <a:latin typeface="Times New Roman" pitchFamily="18" charset="0"/>
              </a:rPr>
              <a:t>Задание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представляет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собой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часть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утвердительного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предложения</a:t>
            </a:r>
            <a:r>
              <a:rPr lang="en-GB" altLang="ru-RU" sz="1600" dirty="0">
                <a:latin typeface="Times New Roman" pitchFamily="18" charset="0"/>
              </a:rPr>
              <a:t>, </a:t>
            </a:r>
            <a:r>
              <a:rPr lang="en-GB" altLang="ru-RU" sz="1600" dirty="0" smtClean="0">
                <a:solidFill>
                  <a:srgbClr val="FF0000"/>
                </a:solidFill>
                <a:latin typeface="Times New Roman" pitchFamily="18" charset="0"/>
              </a:rPr>
              <a:t>НО НЕ ВОПРОС</a:t>
            </a:r>
            <a:r>
              <a:rPr lang="en-GB" altLang="ru-RU" sz="1600" dirty="0" smtClean="0">
                <a:latin typeface="Times New Roman" pitchFamily="18" charset="0"/>
              </a:rPr>
              <a:t>. </a:t>
            </a:r>
            <a:endParaRPr lang="ru-RU" altLang="ru-RU" sz="1600" dirty="0" smtClean="0">
              <a:latin typeface="Times New Roman" pitchFamily="18" charset="0"/>
            </a:endParaRPr>
          </a:p>
          <a:p>
            <a:pPr marL="0" indent="0" algn="just" defTabSz="449263">
              <a:spcBef>
                <a:spcPts val="0"/>
              </a:spcBef>
              <a:buClrTx/>
              <a:buFont typeface="Arial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600" dirty="0" smtClean="0">
                <a:latin typeface="Times New Roman" pitchFamily="18" charset="0"/>
              </a:rPr>
              <a:t>      </a:t>
            </a:r>
            <a:r>
              <a:rPr lang="en-GB" altLang="ru-RU" sz="1600" dirty="0" err="1" smtClean="0">
                <a:latin typeface="Times New Roman" pitchFamily="18" charset="0"/>
              </a:rPr>
              <a:t>Предлагаемые</a:t>
            </a:r>
            <a:r>
              <a:rPr lang="en-GB" altLang="ru-RU" sz="1600" dirty="0" smtClean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варианты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ответов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дополняют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его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до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полного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утвердительного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предложения</a:t>
            </a:r>
            <a:r>
              <a:rPr lang="en-GB" altLang="ru-RU" sz="1600" dirty="0">
                <a:latin typeface="Times New Roman" pitchFamily="18" charset="0"/>
              </a:rPr>
              <a:t>.</a:t>
            </a:r>
          </a:p>
          <a:p>
            <a:pPr marL="339725" indent="-339725" algn="just" defTabSz="449263">
              <a:spcBef>
                <a:spcPts val="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ru-RU" sz="1600" dirty="0">
                <a:latin typeface="Times New Roman" pitchFamily="18" charset="0"/>
              </a:rPr>
              <a:t>    </a:t>
            </a:r>
            <a:r>
              <a:rPr lang="en-GB" altLang="ru-RU" sz="1600" dirty="0" err="1">
                <a:latin typeface="Times New Roman" pitchFamily="18" charset="0"/>
              </a:rPr>
              <a:t>Задача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испытуемого</a:t>
            </a:r>
            <a:r>
              <a:rPr lang="en-GB" altLang="ru-RU" sz="1600" dirty="0">
                <a:latin typeface="Times New Roman" pitchFamily="18" charset="0"/>
              </a:rPr>
              <a:t> – </a:t>
            </a:r>
            <a:r>
              <a:rPr lang="en-GB" altLang="ru-RU" sz="1600" dirty="0" err="1">
                <a:latin typeface="Times New Roman" pitchFamily="18" charset="0"/>
              </a:rPr>
              <a:t>выбрать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правильный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вариант</a:t>
            </a:r>
            <a:r>
              <a:rPr lang="en-GB" altLang="ru-RU" sz="1600" dirty="0">
                <a:latin typeface="Times New Roman" pitchFamily="18" charset="0"/>
              </a:rPr>
              <a:t> </a:t>
            </a:r>
            <a:r>
              <a:rPr lang="en-GB" altLang="ru-RU" sz="1600" dirty="0" err="1">
                <a:latin typeface="Times New Roman" pitchFamily="18" charset="0"/>
              </a:rPr>
              <a:t>утверждения</a:t>
            </a:r>
            <a:endParaRPr lang="en-GB" altLang="ru-RU" sz="1600" dirty="0">
              <a:latin typeface="Times New Roman" pitchFamily="18" charset="0"/>
            </a:endParaRPr>
          </a:p>
          <a:p>
            <a:pPr marL="339725" indent="-339725" algn="just" defTabSz="449263">
              <a:spcBef>
                <a:spcPts val="0"/>
              </a:spcBef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ru-RU" altLang="ru-RU" sz="1600" b="1" u="sng" dirty="0" smtClean="0">
                <a:latin typeface="Times New Roman" pitchFamily="18" charset="0"/>
              </a:rPr>
              <a:t>Использование: </a:t>
            </a:r>
            <a:r>
              <a:rPr lang="ru-RU" alt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</a:t>
            </a:r>
            <a:r>
              <a:rPr lang="ru-RU" alt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использоваться при контроле усвоения понятий и широкого круга умений</a:t>
            </a:r>
          </a:p>
          <a:p>
            <a:pPr lvl="0" algn="just">
              <a:buClr>
                <a:srgbClr val="CCCC99"/>
              </a:buClr>
            </a:pP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650941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u="sng" dirty="0">
                <a:latin typeface="+mj-lt"/>
              </a:rPr>
              <a:t>Методика составления тестового задания закрытой формы.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>
                <a:latin typeface="+mj-lt"/>
              </a:rPr>
              <a:t>Сначала формулируется вопрос, на который </a:t>
            </a:r>
            <a:r>
              <a:rPr lang="ru-RU" sz="1600" dirty="0" smtClean="0">
                <a:latin typeface="+mj-lt"/>
              </a:rPr>
              <a:t>студент должен знать ответ,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записывается </a:t>
            </a:r>
            <a:r>
              <a:rPr lang="ru-RU" sz="1600" dirty="0">
                <a:latin typeface="+mj-lt"/>
              </a:rPr>
              <a:t>точный и немногословный ответ </a:t>
            </a:r>
            <a:endParaRPr lang="ru-RU" sz="1600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из </a:t>
            </a:r>
            <a:r>
              <a:rPr lang="ru-RU" sz="1600" dirty="0">
                <a:latin typeface="+mj-lt"/>
              </a:rPr>
              <a:t>ответа исключается ключевое слово (формула, </a:t>
            </a:r>
            <a:r>
              <a:rPr lang="ru-RU" sz="1600" dirty="0" smtClean="0">
                <a:latin typeface="+mj-lt"/>
              </a:rPr>
              <a:t>знак, символ</a:t>
            </a:r>
            <a:r>
              <a:rPr lang="ru-RU" sz="1600" dirty="0">
                <a:latin typeface="+mj-lt"/>
              </a:rPr>
              <a:t>, буква и т.п</a:t>
            </a:r>
            <a:r>
              <a:rPr lang="ru-RU" sz="1600" dirty="0" smtClean="0">
                <a:latin typeface="+mj-lt"/>
              </a:rPr>
              <a:t>.);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>
                <a:latin typeface="+mj-lt"/>
              </a:rPr>
              <a:t> </a:t>
            </a:r>
            <a:r>
              <a:rPr lang="ru-RU" sz="1600" dirty="0">
                <a:latin typeface="+mj-lt"/>
              </a:rPr>
              <a:t>правильный ответ и </a:t>
            </a:r>
            <a:r>
              <a:rPr lang="ru-RU" sz="1600" dirty="0" smtClean="0">
                <a:latin typeface="+mj-lt"/>
              </a:rPr>
              <a:t>3- 7 </a:t>
            </a:r>
            <a:r>
              <a:rPr lang="ru-RU" sz="1600" dirty="0">
                <a:latin typeface="+mj-lt"/>
              </a:rPr>
              <a:t>правдоподобных, </a:t>
            </a:r>
            <a:r>
              <a:rPr lang="ru-RU" sz="1600" dirty="0" smtClean="0">
                <a:latin typeface="+mj-lt"/>
              </a:rPr>
              <a:t>но неправильных </a:t>
            </a:r>
            <a:r>
              <a:rPr lang="ru-RU" sz="1600" dirty="0">
                <a:latin typeface="+mj-lt"/>
              </a:rPr>
              <a:t>ответа перечисляются под определенными </a:t>
            </a:r>
            <a:r>
              <a:rPr lang="ru-RU" sz="1600" dirty="0" smtClean="0">
                <a:latin typeface="+mj-lt"/>
              </a:rPr>
              <a:t>номерами ниже </a:t>
            </a:r>
            <a:r>
              <a:rPr lang="ru-RU" sz="1600" dirty="0">
                <a:latin typeface="+mj-lt"/>
              </a:rPr>
              <a:t>задания</a:t>
            </a:r>
          </a:p>
        </p:txBody>
      </p:sp>
    </p:spTree>
    <p:extLst>
      <p:ext uri="{BB962C8B-B14F-4D97-AF65-F5344CB8AC3E}">
        <p14:creationId xmlns:p14="http://schemas.microsoft.com/office/powerpoint/2010/main" val="2904889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1"/>
            <a:ext cx="7772400" cy="360040"/>
          </a:xfrm>
        </p:spPr>
        <p:txBody>
          <a:bodyPr/>
          <a:lstStyle/>
          <a:p>
            <a:r>
              <a:rPr lang="ru-RU" dirty="0" smtClean="0"/>
              <a:t>Примеры: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141644"/>
              </p:ext>
            </p:extLst>
          </p:nvPr>
        </p:nvGraphicFramePr>
        <p:xfrm>
          <a:off x="611560" y="1412776"/>
          <a:ext cx="8208912" cy="5303520"/>
        </p:xfrm>
        <a:graphic>
          <a:graphicData uri="http://schemas.openxmlformats.org/drawingml/2006/table">
            <a:tbl>
              <a:tblPr firstRow="1" bandRow="1"/>
              <a:tblGrid>
                <a:gridCol w="4104456"/>
                <a:gridCol w="4104456"/>
              </a:tblGrid>
              <a:tr h="530352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Инструкция: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Выберите один правильный ответ.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Задание 1.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Когда состоялись первые выборы президента России?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(Неверная формулировка) 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Верная  формулировка: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Первые выборы президента России состоялись в: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1991 г.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1993 г.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1996 г.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1999 г.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1989 г.</a:t>
                      </a:r>
                    </a:p>
                    <a:p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+mj-lt"/>
                        </a:rPr>
                        <a:t>Инструкция: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Выберите несколько правильных ответов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Задание 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Какие из перечисленных идей принадлежат Аристотелю?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(Неверная формулировка) </a:t>
                      </a:r>
                    </a:p>
                    <a:p>
                      <a:r>
                        <a:rPr lang="ru-RU" sz="1600" i="1" dirty="0" smtClean="0">
                          <a:solidFill>
                            <a:srgbClr val="FF0000"/>
                          </a:solidFill>
                          <a:latin typeface="+mj-lt"/>
                        </a:rPr>
                        <a:t>Верная  формулировка:</a:t>
                      </a:r>
                    </a:p>
                    <a:p>
                      <a:r>
                        <a:rPr lang="ru-RU" sz="1600" dirty="0" smtClean="0">
                          <a:latin typeface="+mj-lt"/>
                        </a:rPr>
                        <a:t>Аристотелю принадлежат следующие идеи: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Вещь есть единство содержания и формы.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Существуют четыре вида причин: материальная, формальная, действующая и финальная (целевая).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Человек есть мера всех вещей.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Истина - это когда знание соответствует действительности.</a:t>
                      </a:r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ru-RU" sz="1600" dirty="0" smtClean="0">
                          <a:latin typeface="+mj-lt"/>
                        </a:rPr>
                        <a:t>Нельзя войти в одну и ту же реку дважды</a:t>
                      </a:r>
                      <a:endParaRPr lang="ru-RU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1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ecff82ac13924dc15d953dfb33611a62cff2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лои">
  <a:themeElements>
    <a:clrScheme name="Слои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Слои">
  <a:themeElements>
    <a:clrScheme name="Слои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1966</Words>
  <Application>Microsoft Office PowerPoint</Application>
  <PresentationFormat>Экран (4:3)</PresentationFormat>
  <Paragraphs>316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29</vt:i4>
      </vt:variant>
    </vt:vector>
  </HeadingPairs>
  <TitlesOfParts>
    <vt:vector size="32" baseType="lpstr">
      <vt:lpstr>Тема Office</vt:lpstr>
      <vt:lpstr>Слои</vt:lpstr>
      <vt:lpstr>1_Слои</vt:lpstr>
      <vt:lpstr>Презентация PowerPoint</vt:lpstr>
      <vt:lpstr>Классификация тестовых заданий</vt:lpstr>
      <vt:lpstr>Преимущества и недостатки тестирования</vt:lpstr>
      <vt:lpstr>Презентация PowerPoint</vt:lpstr>
      <vt:lpstr>Рекомендуемое соотношение форм заданий</vt:lpstr>
      <vt:lpstr>Структура тестового задания</vt:lpstr>
      <vt:lpstr>ЗАДАНИЯ  С ВЫБОРОМ ОТВЕТА</vt:lpstr>
      <vt:lpstr>Задания с выбором одного или нескольких правильных ответов</vt:lpstr>
      <vt:lpstr>Примеры: </vt:lpstr>
      <vt:lpstr>ЗАДАНИЯ НА УСТАНОВЛЕНИЕ СООТВЕТСТВИЯ</vt:lpstr>
      <vt:lpstr>Задания на установление соответствия</vt:lpstr>
      <vt:lpstr>Задания на установление соответствия</vt:lpstr>
      <vt:lpstr>Задания на установление соответствия  (требование однородности элементов)</vt:lpstr>
      <vt:lpstr>Задания на установление соответствия  </vt:lpstr>
      <vt:lpstr>ЗАДАНИЯ НА УСТАНОВЛЕНИЕ ПРАВИЛЬНОЙ ПОСЛЕДОВАТЕЛЬНОСТИ</vt:lpstr>
      <vt:lpstr>Задания на установление правильной последовательности</vt:lpstr>
      <vt:lpstr>Презентация PowerPoint</vt:lpstr>
      <vt:lpstr>Примеры:</vt:lpstr>
      <vt:lpstr>ТРЕБОВАНИЯ  К СОСТАВЛЕНИЮ  ТЕСТОВЫХ ЗАДАНИЙ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</dc:creator>
  <cp:lastModifiedBy>Каштанова ЛВ</cp:lastModifiedBy>
  <cp:revision>33</cp:revision>
  <dcterms:created xsi:type="dcterms:W3CDTF">2015-01-18T12:03:02Z</dcterms:created>
  <dcterms:modified xsi:type="dcterms:W3CDTF">2022-01-12T05:26:23Z</dcterms:modified>
</cp:coreProperties>
</file>