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69" r:id="rId4"/>
    <p:sldId id="287" r:id="rId5"/>
    <p:sldId id="288" r:id="rId6"/>
    <p:sldId id="289" r:id="rId7"/>
    <p:sldId id="264" r:id="rId8"/>
    <p:sldId id="259" r:id="rId9"/>
    <p:sldId id="258" r:id="rId10"/>
    <p:sldId id="292" r:id="rId11"/>
    <p:sldId id="260" r:id="rId12"/>
    <p:sldId id="267" r:id="rId13"/>
    <p:sldId id="291" r:id="rId14"/>
    <p:sldId id="297" r:id="rId15"/>
    <p:sldId id="261" r:id="rId16"/>
    <p:sldId id="268" r:id="rId17"/>
    <p:sldId id="262" r:id="rId18"/>
    <p:sldId id="266" r:id="rId19"/>
    <p:sldId id="263" r:id="rId20"/>
    <p:sldId id="265" r:id="rId21"/>
    <p:sldId id="270" r:id="rId22"/>
    <p:sldId id="271" r:id="rId23"/>
    <p:sldId id="281" r:id="rId24"/>
    <p:sldId id="276" r:id="rId25"/>
    <p:sldId id="272" r:id="rId26"/>
    <p:sldId id="273" r:id="rId27"/>
    <p:sldId id="275" r:id="rId28"/>
    <p:sldId id="277" r:id="rId29"/>
    <p:sldId id="278" r:id="rId30"/>
    <p:sldId id="282" r:id="rId31"/>
    <p:sldId id="274" r:id="rId32"/>
    <p:sldId id="280" r:id="rId33"/>
    <p:sldId id="283" r:id="rId34"/>
    <p:sldId id="279" r:id="rId35"/>
    <p:sldId id="286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285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49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3886" autoAdjust="0"/>
  </p:normalViewPr>
  <p:slideViewPr>
    <p:cSldViewPr>
      <p:cViewPr varScale="1">
        <p:scale>
          <a:sx n="73" d="100"/>
          <a:sy n="73" d="100"/>
        </p:scale>
        <p:origin x="-7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9C4028-6AFD-4A17-AAE3-716D0F60A085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F6CE0-D8D9-4CBC-9C52-41F15CF64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0F68C-52C7-4BB7-AA20-C00F460F467E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3D41-755F-405A-8C6D-06561E0AE561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3968-A9F1-43F6-AC68-983A1D948E2E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7AAD-1B60-445E-92A9-8AF29C921CC3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2680-A946-4A20-983B-2D662B59321A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CA4B4-5D46-46AF-AA04-40B55D893BD1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2ADA-4752-405D-BE50-EAE56FDF811D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C54F4-66DA-4982-8421-52D4DFBEEE41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46B7-A8AE-4EDC-AB75-0A28632B0D25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8769-2B63-4E4E-B29A-882988757523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97EB4-733F-48EB-80C2-335F78D44C4B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9F387-0DAA-489D-A458-EE0A7490AA38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DDA36-0750-4E0F-8C8F-EF6371E4B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60;&#1077;&#1083;&#1080;&#1082;&#1089;%20&#1062;&#1072;&#1088;&#1080;&#1082;&#1072;&#1090;&#1080;%20-%20&#1044;&#1077;&#1074;&#1095;&#1086;&#1085;&#1082;&#1080;%20&#1090;&#1072;&#1085;&#1094;&#1091;&#1102;&#1090;%20&#1085;&#1072;%20&#1087;&#1072;&#1083;&#1091;&#1073;&#1077;%20(mp3ostrov.com)(1)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«ГОРОД РОДНОЙ, ТЫ ТАКОЙ ОБАЯТЕЛЬНЫЙ!»</a:t>
            </a:r>
            <a:endParaRPr lang="ru-RU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Страницы истории строительства </a:t>
            </a:r>
            <a:r>
              <a:rPr lang="ru-RU" dirty="0" err="1" smtClean="0"/>
              <a:t>Ангарска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Феликс Царикати - Девчонки танцуют на палубе (mp3ostrov.com)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286248" y="3143248"/>
            <a:ext cx="304800" cy="30480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FF6E8-DD46-4356-9FF3-97A6804568AD}" type="datetime1">
              <a:rPr lang="ru-RU" smtClean="0"/>
              <a:pPr/>
              <a:t>02.04.2013</a:t>
            </a:fld>
            <a:endParaRPr lang="ru-RU"/>
          </a:p>
        </p:txBody>
      </p:sp>
    </p:spTree>
  </p:cSld>
  <p:clrMapOvr>
    <a:masterClrMapping/>
  </p:clrMapOvr>
  <p:transition advTm="578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http://angarsk.info/uploads/posts/2012-10/1350051968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57982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69FF3-4406-4BBE-A41E-22D72BB4CF52}" type="datetime1">
              <a:rPr lang="ru-RU" smtClean="0"/>
              <a:pPr/>
              <a:t>02.04.2013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Мои документы\АНГАРСК\Первостр. Юр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928670"/>
            <a:ext cx="7416800" cy="537210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8A94-C9F1-4C05-9213-5FECD71E97E6}" type="datetime1">
              <a:rPr lang="ru-RU" smtClean="0"/>
              <a:pPr/>
              <a:t>02.04.2013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КИНОТЕАТР «ПОБЕДА» 1950год.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Мои документы\АНГАРСК\А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8215370" cy="4714908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5D2C-5B14-4BC5-B928-9636B700D64F}" type="datetime1">
              <a:rPr lang="ru-RU" smtClean="0"/>
              <a:pPr/>
              <a:t>02.04.2013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://wap.liveangarsk.ru/files/images/img024.galle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8429684" cy="6286544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8DDA8-7E25-46EB-ADA6-A4E96ACD4504}" type="datetime1">
              <a:rPr lang="ru-RU" smtClean="0"/>
              <a:pPr/>
              <a:t>02.04.2013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1951 год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1026" name="Picture 2" descr="http://liveangarsk.ru/files/images/TEC-10.galle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84"/>
            <a:ext cx="8215370" cy="5214974"/>
          </a:xfrm>
          <a:prstGeom prst="rect">
            <a:avLst/>
          </a:prstGeom>
          <a:noFill/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23F30-0090-4F5E-99A2-AF113BA9A681}" type="datetime1">
              <a:rPr lang="ru-RU" smtClean="0"/>
              <a:pPr/>
              <a:t>02.04.2013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АНХК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Мои документы\АНГАРСК\angarskii-nefteperabatyvayuschii-zavod-npz-anhk-0000999172-previewНПЗ.jpg"/>
          <p:cNvPicPr>
            <a:picLocks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7158" y="1142984"/>
            <a:ext cx="8429684" cy="5286412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0114D-3163-4B2C-9FB2-D3ED1F761D4A}" type="datetime1">
              <a:rPr lang="ru-RU" smtClean="0"/>
              <a:pPr/>
              <a:t>02.04.2013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АНХК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D:\Мои документы\АНГАРСК\GK3АНХ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8105775" cy="4924427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FC55-5BCE-4D3A-9521-ABD5EC362A2D}" type="datetime1">
              <a:rPr lang="ru-RU" smtClean="0"/>
              <a:pPr/>
              <a:t>02.04.2013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АЭХК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Мои документы\АНГАРСК\179252ae9aab271be23bf27adc9_prevАЭХ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8429684" cy="4929222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ABB1-ABA8-48D6-BFCE-FDC5BD88B854}" type="datetime1">
              <a:rPr lang="ru-RU" smtClean="0"/>
              <a:pPr/>
              <a:t>02.04.2013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Мои документы\АНГАРСК\А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8286808" cy="4714908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8ED40-B221-40C7-BF3E-D6ABE4515D09}" type="datetime1">
              <a:rPr lang="ru-RU" smtClean="0"/>
              <a:pPr/>
              <a:t>02.04.2013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КИТОЙСКИЙ МОСТ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Мои документы\АНГАРСК\most-520x349A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8358246" cy="4714908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25AB-DA16-4B26-9BAC-C30E97029AAB}" type="datetime1">
              <a:rPr lang="ru-RU" smtClean="0"/>
              <a:pPr/>
              <a:t>02.04.2013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ои документы\АНГАРСК\Китой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7715304" cy="714375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C034-512C-4746-B265-999247039151}" type="datetime1">
              <a:rPr lang="ru-RU" smtClean="0"/>
              <a:pPr/>
              <a:t>02.04.2013</a:t>
            </a:fld>
            <a:endParaRPr lang="ru-RU"/>
          </a:p>
        </p:txBody>
      </p:sp>
    </p:spTree>
  </p:cSld>
  <p:clrMapOvr>
    <a:masterClrMapping/>
  </p:clrMapOvr>
  <p:transition advTm="4389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Мои документы\АНГАРСК\stella-520x368A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8286808" cy="464347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12764-3220-4A4B-99B7-254AC908A863}" type="datetime1">
              <a:rPr lang="ru-RU" smtClean="0"/>
              <a:pPr/>
              <a:t>02.04.2013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МОЗАИКИ в 188 квартале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D:\Мои документы\АНГАРСК\2mosaiki-520x320A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8215370" cy="4929222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4CF97-B0B5-4E6E-9D20-C33D82239670}" type="datetime1">
              <a:rPr lang="ru-RU" smtClean="0"/>
              <a:pPr/>
              <a:t>02.04.2013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D:\Мои документы\АНГАРСК\18-520x324A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8429684" cy="4929222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A645-3693-4C68-9854-BFA6D31749FC}" type="datetime1">
              <a:rPr lang="ru-RU" smtClean="0"/>
              <a:pPr/>
              <a:t>02.04.2013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МУЗЕЙ ПОБЕДЫ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D:\Мои документы\АНГАРСК\A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84"/>
            <a:ext cx="8001056" cy="4929222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CDAC-E41E-42AB-B1B8-0F67D757C0B2}" type="datetime1">
              <a:rPr lang="ru-RU" smtClean="0"/>
              <a:pPr/>
              <a:t>02.04.2013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МУЗЕЙ ЧАСОВ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D:\Мои документы\АНГАРСК\MuseumzasovA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8286808" cy="500066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32F1-FCE3-4976-BA21-56FA66E9F77A}" type="datetime1">
              <a:rPr lang="ru-RU" smtClean="0"/>
              <a:pPr/>
              <a:t>02.04.2013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D:\Мои документы\АНГАРСК\634430450709121250ЧАС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358246" cy="6167439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B17A-1FD4-4A22-9475-F7EA5CE4F80E}" type="datetime1">
              <a:rPr lang="ru-RU" smtClean="0"/>
              <a:pPr/>
              <a:t>02.04.2013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ПЛОЩАДЬ ЛЕНИНА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D:\Мои документы\АНГАРСК\A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8215370" cy="500066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BCAE-9D4F-4514-9864-E39971002FB1}" type="datetime1">
              <a:rPr lang="ru-RU" smtClean="0"/>
              <a:pPr/>
              <a:t>02.04.2013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D:\Мои документы\АНГАРСК\Ф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8286808" cy="500066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B85E1-7892-42E3-B049-AD6533EAB5BD}" type="datetime1">
              <a:rPr lang="ru-RU" smtClean="0"/>
              <a:pPr/>
              <a:t>02.04.2013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D:\Мои документы\АНГАРСК\A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8072494" cy="5429288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4C919-3D12-4980-9605-7B7E32A87BB9}" type="datetime1">
              <a:rPr lang="ru-RU" smtClean="0"/>
              <a:pPr/>
              <a:t>02.04.2013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D:\Мои документы\АНГАРСК\zasovnaA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500042"/>
            <a:ext cx="6643734" cy="5729281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BA23-2D3B-43F5-8FFE-B153CE1468B2}" type="datetime1">
              <a:rPr lang="ru-RU" smtClean="0"/>
              <a:pPr/>
              <a:t>02.04.2013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D:\Мои документы\АНГАРСК\18КИТО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215370" cy="6000752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DD32-7A1F-4687-B3AF-D20018FB5583}" type="datetime1">
              <a:rPr lang="ru-RU" smtClean="0"/>
              <a:pPr/>
              <a:t>02.04.2013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www.hservice.ru/upload/cities/2012Aug/1343974329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8215370" cy="4786346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C055-9104-4E71-8D9E-127C921D93F9}" type="datetime1">
              <a:rPr lang="ru-RU" smtClean="0"/>
              <a:pPr/>
              <a:t>02.04.2013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D:\Мои документы\АНГАРСК\mirФ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8143932" cy="662940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D98C-80B7-4CE2-8E28-092AE768E0CB}" type="datetime1">
              <a:rPr lang="ru-RU" smtClean="0"/>
              <a:pPr/>
              <a:t>02.04.2013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D:\Мои документы\АНГАРСК\lenina-520x382A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8358246" cy="4857784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F237-309A-4087-8689-C3273045F401}" type="datetime1">
              <a:rPr lang="ru-RU" smtClean="0"/>
              <a:pPr/>
              <a:t>02.04.2013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5" name="Picture 1" descr="D:\Мои документы\АНГАРСК\А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8215370" cy="4714883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CDBF3-590A-4F62-BADF-07DD6FECB7E9}" type="datetime1">
              <a:rPr lang="ru-RU" smtClean="0"/>
              <a:pPr/>
              <a:t>02.04.2013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D:\Мои документы\АНГАРСК\centerФ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8215370" cy="4857784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04EA5-2B0E-4DE7-9B13-6D138F0834EC}" type="datetime1">
              <a:rPr lang="ru-RU" smtClean="0"/>
              <a:pPr/>
              <a:t>02.04.2013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0024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l"/>
            <a:r>
              <a:rPr lang="ru-RU" sz="3200" b="1" i="1" dirty="0" smtClean="0">
                <a:solidFill>
                  <a:srgbClr val="FF0000"/>
                </a:solidFill>
              </a:rPr>
              <a:t>«Мой город, он как песня спозаранку,</a:t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>Как первые проталины весны.</a:t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>Вошёл в тайгу он первою землянкой</a:t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>И самым первым домом у тайги»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://cbs-angarsk.ru/images/stories/vystovka2/HLRK8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0240"/>
            <a:ext cx="9144000" cy="4714908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D73D6-4E0D-4F3C-89BA-6CA5D6423F1E}" type="datetime1">
              <a:rPr lang="ru-RU" smtClean="0"/>
              <a:pPr/>
              <a:t>02.04.2013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1. Назовите фамилию одного из </a:t>
            </a:r>
            <a:r>
              <a:rPr lang="ru-RU" sz="5400" dirty="0" err="1" smtClean="0"/>
              <a:t>первостроителей</a:t>
            </a:r>
            <a:r>
              <a:rPr lang="ru-RU" sz="5400" dirty="0" smtClean="0"/>
              <a:t> </a:t>
            </a:r>
            <a:r>
              <a:rPr lang="ru-RU" sz="5400" dirty="0" err="1" smtClean="0"/>
              <a:t>Ангарска</a:t>
            </a:r>
            <a:endParaRPr lang="ru-RU" sz="5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7AAD-1B60-445E-92A9-8AF29C921CC3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РОБЕРТ ЗУРАБОВ</a:t>
            </a:r>
            <a:endParaRPr lang="ru-RU" sz="5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7AAD-1B60-445E-92A9-8AF29C921CC3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dirty="0" smtClean="0"/>
              <a:t>2. Почему </a:t>
            </a:r>
            <a:r>
              <a:rPr lang="ru-RU" sz="5400" dirty="0" err="1" smtClean="0"/>
              <a:t>Ангарск</a:t>
            </a:r>
            <a:r>
              <a:rPr lang="ru-RU" sz="5400" dirty="0" smtClean="0"/>
              <a:t> называют «Город, рождённый победой»?</a:t>
            </a:r>
            <a:endParaRPr lang="ru-RU" sz="5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7AAD-1B60-445E-92A9-8AF29C921CC3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>Первый десант строителей прибыл в 1945году. В строительстве города участвовало много фронтовиков.</a:t>
            </a:r>
            <a:endParaRPr lang="ru-RU" sz="5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7AAD-1B60-445E-92A9-8AF29C921CC3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Мои документы\АНГАРСК\1_editedАнгара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215370" cy="6357982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86EE-7B20-44DB-8FCB-068188D2F89A}" type="datetime1">
              <a:rPr lang="ru-RU" smtClean="0"/>
              <a:pPr/>
              <a:t>02.04.2013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3. Назовите основные градообразующие предприятия </a:t>
            </a:r>
            <a:r>
              <a:rPr lang="ru-RU" sz="5400" dirty="0" err="1" smtClean="0"/>
              <a:t>Ангарска</a:t>
            </a:r>
            <a:r>
              <a:rPr lang="ru-RU" sz="5400" dirty="0" smtClean="0"/>
              <a:t>.</a:t>
            </a:r>
            <a:endParaRPr lang="ru-RU" sz="5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7AAD-1B60-445E-92A9-8AF29C921CC3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5400" dirty="0" smtClean="0"/>
              <a:t>Ангарский электролизный комбинат (АЭХК)</a:t>
            </a:r>
          </a:p>
          <a:p>
            <a:r>
              <a:rPr lang="ru-RU" sz="5400" dirty="0" smtClean="0"/>
              <a:t>Ангарский нефтехимический комбинат (АНХК)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7AAD-1B60-445E-92A9-8AF29C921CC3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4. Какую продукцию выпускала ТЭЦ -  1?</a:t>
            </a:r>
            <a:endParaRPr lang="ru-RU" sz="5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7AAD-1B60-445E-92A9-8AF29C921CC3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Электричество и золу.</a:t>
            </a:r>
            <a:endParaRPr lang="ru-RU" sz="5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7AAD-1B60-445E-92A9-8AF29C921CC3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5. Сколько лет в 2013 году исполнится Ангарску?</a:t>
            </a:r>
            <a:endParaRPr lang="ru-RU" sz="5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7AAD-1B60-445E-92A9-8AF29C921CC3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7AAD-1B60-445E-92A9-8AF29C921CC3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45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              62 года (1951)</a:t>
            </a:r>
            <a:endParaRPr lang="ru-RU" sz="5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6. Как вы думаете, почему до недавнего времени в </a:t>
            </a:r>
            <a:r>
              <a:rPr lang="ru-RU" sz="5400" dirty="0" err="1" smtClean="0"/>
              <a:t>Ангарск</a:t>
            </a:r>
            <a:r>
              <a:rPr lang="ru-RU" sz="5400" dirty="0" smtClean="0"/>
              <a:t> въезд иностранцам был запрещён?</a:t>
            </a:r>
            <a:endParaRPr lang="ru-RU" sz="5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7AAD-1B60-445E-92A9-8AF29C921CC3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В промышленной зоне города действовали секретные предприятия.</a:t>
            </a:r>
            <a:endParaRPr lang="ru-RU" sz="5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7AAD-1B60-445E-92A9-8AF29C921CC3}" type="datetime1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Составитель зав. библиотекой АИТ Щербина М.А.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48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28D5C-4207-4553-92D0-A7DA28886D70}" type="datetime1">
              <a:rPr lang="ru-RU" smtClean="0"/>
              <a:pPr/>
              <a:t>02.04.2013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Мои документы\АНГАРСК\Ангара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143932" cy="5857916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FD7A-B737-4B9F-941A-0A792E72DB3B}" type="datetime1">
              <a:rPr lang="ru-RU" smtClean="0"/>
              <a:pPr/>
              <a:t>02.04.2013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Мои документы\АНГАРСК\Ангара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86808" cy="5786478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A6FC5-AC47-4664-8F55-7AE9492D02A5}" type="datetime1">
              <a:rPr lang="ru-RU" smtClean="0"/>
              <a:pPr/>
              <a:t>02.04.2013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Мои документы\АНГАРСК\48Китой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8358246" cy="5143536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746D-8277-4E54-AC57-193DC81F3459}" type="datetime1">
              <a:rPr lang="ru-RU" smtClean="0"/>
              <a:pPr/>
              <a:t>02.04.2013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Первые строительные площадки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Мои документы\АНГАРСК\Первост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8143932" cy="4429156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33D9-16BD-45A2-8688-78EA9C20D614}" type="datetime1">
              <a:rPr lang="ru-RU" smtClean="0"/>
              <a:pPr/>
              <a:t>02.04.2013</a:t>
            </a:fld>
            <a:endParaRPr lang="ru-RU"/>
          </a:p>
        </p:txBody>
      </p:sp>
    </p:spTree>
  </p:cSld>
  <p:clrMapOvr>
    <a:masterClrMapping/>
  </p:clrMapOvr>
  <p:transition advTm="12818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Посёлок </a:t>
            </a:r>
            <a:r>
              <a:rPr lang="ru-RU" dirty="0" err="1" smtClean="0"/>
              <a:t>Майск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Мои документы\АНГАРСК\МАЙСК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8358246" cy="5429288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7AA6-FE5D-4705-990A-F4371A658FE1}" type="datetime1">
              <a:rPr lang="ru-RU" smtClean="0"/>
              <a:pPr/>
              <a:t>02.04.2013</a:t>
            </a:fld>
            <a:endParaRPr lang="ru-RU"/>
          </a:p>
        </p:txBody>
      </p:sp>
    </p:spTree>
  </p:cSld>
  <p:clrMapOvr>
    <a:masterClrMapping/>
  </p:clrMapOvr>
  <p:transition advTm="976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C8E0D8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C8E0D8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270</Words>
  <Application>Microsoft Office PowerPoint</Application>
  <PresentationFormat>Экран (4:3)</PresentationFormat>
  <Paragraphs>133</Paragraphs>
  <Slides>48</Slides>
  <Notes>0</Notes>
  <HiddenSlides>1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Тема Office</vt:lpstr>
      <vt:lpstr>«ГОРОД РОДНОЙ, ТЫ ТАКОЙ ОБАЯТЕЛЬНЫЙ!»</vt:lpstr>
      <vt:lpstr>Слайд 2</vt:lpstr>
      <vt:lpstr>Слайд 3</vt:lpstr>
      <vt:lpstr>Слайд 4</vt:lpstr>
      <vt:lpstr>Слайд 5</vt:lpstr>
      <vt:lpstr>Слайд 6</vt:lpstr>
      <vt:lpstr>Слайд 7</vt:lpstr>
      <vt:lpstr>Первые строительные площадки</vt:lpstr>
      <vt:lpstr>Посёлок Майск</vt:lpstr>
      <vt:lpstr>Слайд 10</vt:lpstr>
      <vt:lpstr>Слайд 11</vt:lpstr>
      <vt:lpstr>КИНОТЕАТР «ПОБЕДА» 1950год.</vt:lpstr>
      <vt:lpstr>Слайд 13</vt:lpstr>
      <vt:lpstr>1951 год</vt:lpstr>
      <vt:lpstr>АНХК</vt:lpstr>
      <vt:lpstr>АНХК</vt:lpstr>
      <vt:lpstr>АЭХК</vt:lpstr>
      <vt:lpstr>Слайд 18</vt:lpstr>
      <vt:lpstr>КИТОЙСКИЙ МОСТ</vt:lpstr>
      <vt:lpstr>Слайд 20</vt:lpstr>
      <vt:lpstr>МОЗАИКИ в 188 квартале</vt:lpstr>
      <vt:lpstr>Слайд 22</vt:lpstr>
      <vt:lpstr>МУЗЕЙ ПОБЕДЫ</vt:lpstr>
      <vt:lpstr>МУЗЕЙ ЧАСОВ</vt:lpstr>
      <vt:lpstr>Слайд 25</vt:lpstr>
      <vt:lpstr>ПЛОЩАДЬ ЛЕНИНА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«Мой город, он как песня спозаранку, Как первые проталины весны. Вошёл в тайгу он первою землянкой И самым первым домом у тайги»</vt:lpstr>
      <vt:lpstr>ВОПРОСЫ:</vt:lpstr>
      <vt:lpstr>ОТВЕТ</vt:lpstr>
      <vt:lpstr>Слайд 38</vt:lpstr>
      <vt:lpstr>ОТВЕТ</vt:lpstr>
      <vt:lpstr>Слайд 40</vt:lpstr>
      <vt:lpstr>ОТВЕТ</vt:lpstr>
      <vt:lpstr>Слайд 42</vt:lpstr>
      <vt:lpstr>ОТВЕТ</vt:lpstr>
      <vt:lpstr>Слайд 44</vt:lpstr>
      <vt:lpstr>ОТВЕТ</vt:lpstr>
      <vt:lpstr>Слайд 46</vt:lpstr>
      <vt:lpstr>Слайд 47</vt:lpstr>
      <vt:lpstr>Слайд 48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«Город родной, ты такой обаятельный!»</dc:title>
  <dc:creator>Библиотека</dc:creator>
  <cp:lastModifiedBy>Библиотека</cp:lastModifiedBy>
  <cp:revision>84</cp:revision>
  <dcterms:created xsi:type="dcterms:W3CDTF">2013-02-19T04:01:52Z</dcterms:created>
  <dcterms:modified xsi:type="dcterms:W3CDTF">2013-04-02T06:51:39Z</dcterms:modified>
</cp:coreProperties>
</file>