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9" r:id="rId3"/>
    <p:sldId id="272" r:id="rId4"/>
    <p:sldId id="288" r:id="rId5"/>
    <p:sldId id="264" r:id="rId6"/>
    <p:sldId id="295" r:id="rId7"/>
    <p:sldId id="296" r:id="rId8"/>
    <p:sldId id="270" r:id="rId9"/>
    <p:sldId id="287" r:id="rId10"/>
    <p:sldId id="286" r:id="rId11"/>
    <p:sldId id="261" r:id="rId12"/>
    <p:sldId id="297" r:id="rId13"/>
    <p:sldId id="298" r:id="rId14"/>
    <p:sldId id="267" r:id="rId15"/>
    <p:sldId id="271" r:id="rId16"/>
    <p:sldId id="269" r:id="rId17"/>
    <p:sldId id="274" r:id="rId18"/>
    <p:sldId id="289" r:id="rId19"/>
    <p:sldId id="265" r:id="rId20"/>
    <p:sldId id="277" r:id="rId21"/>
    <p:sldId id="273" r:id="rId22"/>
    <p:sldId id="276" r:id="rId23"/>
    <p:sldId id="275" r:id="rId24"/>
    <p:sldId id="266" r:id="rId25"/>
    <p:sldId id="282" r:id="rId26"/>
    <p:sldId id="281" r:id="rId27"/>
    <p:sldId id="290" r:id="rId28"/>
    <p:sldId id="291" r:id="rId29"/>
    <p:sldId id="285" r:id="rId30"/>
    <p:sldId id="280" r:id="rId31"/>
    <p:sldId id="283" r:id="rId32"/>
    <p:sldId id="284" r:id="rId33"/>
    <p:sldId id="268" r:id="rId34"/>
    <p:sldId id="279" r:id="rId35"/>
    <p:sldId id="294" r:id="rId36"/>
    <p:sldId id="299" r:id="rId37"/>
    <p:sldId id="300" r:id="rId38"/>
    <p:sldId id="301" r:id="rId39"/>
    <p:sldId id="302" r:id="rId40"/>
    <p:sldId id="303" r:id="rId41"/>
    <p:sldId id="312" r:id="rId42"/>
    <p:sldId id="305" r:id="rId43"/>
    <p:sldId id="306" r:id="rId44"/>
    <p:sldId id="307" r:id="rId45"/>
    <p:sldId id="308" r:id="rId46"/>
    <p:sldId id="309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F0A46-6BB6-42B3-990C-A9420AE728F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6BED3-4CF8-4186-8551-806F8D6CB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413F-1DC9-4DEC-96E6-2BF23830852B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00C-7329-4CA8-B284-B0ACBD690268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8E731-53C8-4F5E-AED6-F58E99C310FD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BBA6-A328-4C79-B4A6-4A97D7137080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EF7F-23F3-4123-82EA-EDF528B94545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68B9-3D6B-433E-A177-59239B04964C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EDED-3393-4D6A-A518-2BA81A781601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791B-78A8-492E-8080-7A63C1DD7BB1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6004-0210-40F1-B098-427F2A8DC5C6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5A56-714A-4483-8BA0-4B0888230224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528C-519A-4C7C-B0DD-5D02B9614D2A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27499-35BA-4B06-A1C2-E5432351A6B1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3AFC1-2754-4E24-843B-AC312299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i="1" dirty="0" smtClean="0"/>
              <a:t>БУРЯТЫ, ЭВЕНКИ, ТОФАЛАРЫ – КОРЕННЫЕ НАРОДЫ  ПРИБАЙКАЛЬЯ.</a:t>
            </a:r>
            <a:endParaRPr lang="ru-RU" sz="4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www.owasia.ru/uploads/pics/Untitled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4295775" cy="650083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specmashina.narod.ru/photo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357166"/>
            <a:ext cx="9039225" cy="600079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3250" name="Picture 2" descr="http://img.stalker.uz/comments/angaroj_vremya_ot_vremeni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15370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2226" name="Picture 2" descr="http://zdr.gudok.ru/uploads/posts/2008-07/1216955569_resize-of-1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01056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upload.wikimedia.org/wikipedia/commons/thumb/f/fd/Shaman_Buryatia.jpg/220px-Shaman_Buryat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3143272" cy="492922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upload.wikimedia.org/wikipedia/commons/thumb/2/28/%D0%9C%D0%B8%D1%81%D1%82%D0%B5%D1%80%D0%B8%D1%8F_%D0%A6%D0%B0%D0%BC.jpg/300px-%D0%9C%D0%B8%D1%81%D1%82%D0%B5%D1%80%D0%B8%D1%8F_%D0%A6%D0%B0%D0%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3643338" cy="492922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upload.wikimedia.org/wikipedia/commons/thumb/3/3e/%D0%98%D0%B2%D0%BE%D0%BB%D0%B3%D0%B8%D0%BD%D1%81%D0%BA%D0%B8%D0%B9_%D0%B4%D0%B0%D1%86%D0%B0%D0%BD_-_%D0%97%D0%B5%D0%BB%D0%B5%D0%BD%D0%B0%D1%8F_%D0%A2%D0%B0%D1%80%D0%B0.jpg/300px-%D0%98%D0%B2%D0%BE%D0%BB%D0%B3%D0%B8%D0%BD%D1%81%D0%BA%D0%B8%D0%B9_%D0%B4%D0%B0%D1%86%D0%B0%D0%BD_-_%D0%97%D0%B5%D0%BB%D0%B5%D0%BD%D0%B0%D1%8F_%D0%A2%D0%B0%D1%80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8001056" cy="471490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www.museums75.ru/images/evenk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858180" cy="478634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Катангский</a:t>
            </a:r>
            <a:r>
              <a:rPr lang="ru-RU" dirty="0" smtClean="0"/>
              <a:t> район</a:t>
            </a:r>
            <a:endParaRPr lang="ru-RU" dirty="0"/>
          </a:p>
        </p:txBody>
      </p:sp>
      <p:pic>
        <p:nvPicPr>
          <p:cNvPr id="4" name="Picture 2" descr="http://gpskarts.ru/images/stories/38-map-irkutskaya-bi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00" y="228599"/>
            <a:ext cx="7372354" cy="6781801"/>
          </a:xfrm>
          <a:prstGeom prst="rect">
            <a:avLst/>
          </a:prstGeom>
          <a:noFill/>
        </p:spPr>
      </p:pic>
      <p:pic>
        <p:nvPicPr>
          <p:cNvPr id="5" name="Picture 2" descr="http://gpskarts.ru/images/stories/38-map-irkutskaya-bi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6199"/>
            <a:ext cx="7372354" cy="678180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ТУНГУСЫ (ЭВЕНКИ)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5" name="Picture 1" descr="D:\Мои документы\все мат. из флэшки 1\Курыкане, буряты, эв. тоф\s320x240тунгусы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8072494" cy="557216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gpskarts.ru/images/stories/38-map-irkutskaya-bi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6199"/>
            <a:ext cx="7372354" cy="6781801"/>
          </a:xfrm>
          <a:prstGeom prst="rect">
            <a:avLst/>
          </a:prstGeom>
          <a:noFill/>
        </p:spPr>
      </p:pic>
      <p:pic>
        <p:nvPicPr>
          <p:cNvPr id="5" name="Picture 2" descr="http://gpskarts.ru/images/stories/38-map-irkutskaya-bi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6199"/>
            <a:ext cx="7372354" cy="678180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900igr.net/datas/khimija/Povarennaja-sol/0029-029-O-povarennoj-s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15370" cy="578647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www.kraevidenie.ru/content/photos/172/21._Buhar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753600" cy="657227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inosmi.ru/images/18980/01/189800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214974" cy="442915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irkipedia.ru/sites/default/files/Tematicheskiy/Narody_vokrug_Baykala._Etnografiya/Evenki/Social%27noe_ustroystvo_i_hozyaystvennaya_zhizn%27/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3050"/>
            <a:ext cx="3286148" cy="464347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ЭВЕНКИ НА ОХОТЕ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1" name="Picture 1" descr="D:\Мои документы\все мат. из флэшки 1\Курыкане, буряты, эв. тоф\тунгус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85860"/>
            <a:ext cx="4643470" cy="53578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Тофалары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ethnomuseum.ru/imgp/3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591175" cy="442912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Нижнеудинский</a:t>
            </a:r>
            <a:r>
              <a:rPr lang="ru-RU" dirty="0" smtClean="0"/>
              <a:t> район</a:t>
            </a:r>
            <a:endParaRPr lang="ru-RU" dirty="0"/>
          </a:p>
        </p:txBody>
      </p:sp>
      <p:pic>
        <p:nvPicPr>
          <p:cNvPr id="4" name="Picture 2" descr="http://gpskarts.ru/images/stories/38-map-irkutskaya-bi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7372354" cy="678180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ua0slf.narod.ru/GIF/PICT/TOFALARY/04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143932" cy="59912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i054.radikal.ru/1002/f1/d0517c26c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5572164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vishnivetskaya-photo.narod.ru/p10103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286412" cy="49768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hotwalls.ru/wallpapers/tabun_gnedyh_loshadey_i_odna_belaya-128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80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ressa.irk.ru/images/editions/sm/2008/n10/87737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4572032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baikalfund.ru/mediacache/aaf6c6ed-487a-4f6c-963c-2f00459e8c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5929324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abakan-gazeta.ru/files/u1/Col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01056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ОБРЯДОВЫЕ ПРИНАДЛЕЖНОСТИ ТОФАЛАРОВ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Picture 1" descr="D:\Мои документы\все мат. из флэшки 1\Курыкане, буряты, эв. тоф\Тоф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643734" cy="550070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etnolog.ru/images/people/full/tofal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9051"/>
            <a:ext cx="5572164" cy="66389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«Страна» пятисот жителей.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-fotki.yandex.ru/get/5606/ilve.6/0_4b7f6_e25fabc2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86808" cy="5572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Перечислите основные занятия  народов нашего края до прихода русских.</a:t>
            </a:r>
            <a:endParaRPr lang="ru-RU" sz="5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СКОТОВОДСТВО        </a:t>
            </a:r>
          </a:p>
          <a:p>
            <a:r>
              <a:rPr lang="ru-RU" sz="5400" dirty="0" smtClean="0"/>
              <a:t>                                     ОЛЕНЕВОДСТВО</a:t>
            </a:r>
            <a:endParaRPr lang="ru-RU" sz="5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Какая самая многочисленная народность проживала в СИБИРИ до прихода русских.</a:t>
            </a:r>
            <a:endParaRPr lang="ru-RU" sz="5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</a:p>
          <a:p>
            <a:endParaRPr lang="ru-RU" dirty="0" smtClean="0"/>
          </a:p>
          <a:p>
            <a:r>
              <a:rPr lang="ru-RU" b="1" dirty="0" smtClean="0"/>
              <a:t>                    </a:t>
            </a:r>
            <a:r>
              <a:rPr lang="ru-RU" sz="8800" b="1" dirty="0" smtClean="0"/>
              <a:t>ЭВЕНКИ</a:t>
            </a:r>
            <a:endParaRPr lang="ru-RU" sz="88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irkipedia.ru/sites/default/files/Tematicheskiy/Narody_vokrug_Baykala._Etnografiya/Buryaty/Kul%27tura_i_iskusstvo_buryatskogo_naroda/0018c5r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3390900" cy="4572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Как назывались жилища эвенков, бурят?</a:t>
            </a:r>
            <a:endParaRPr lang="ru-RU" sz="5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</a:t>
            </a:r>
            <a:r>
              <a:rPr lang="ru-RU" sz="4800" dirty="0" smtClean="0"/>
              <a:t>ЧУМ,</a:t>
            </a:r>
          </a:p>
          <a:p>
            <a:r>
              <a:rPr lang="ru-RU" sz="4800" dirty="0" smtClean="0"/>
              <a:t>                                       ЮРТА</a:t>
            </a:r>
            <a:endParaRPr lang="ru-RU" sz="4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КАКАЯ  НАРОДНОСТЬ НАЗЫВАЛА СЕБЯ «ЧЁРНЫЙ ГУСЬ»?</a:t>
            </a:r>
            <a:endParaRPr lang="ru-RU" sz="5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sz="5400" dirty="0" smtClean="0"/>
              <a:t>ТОФАЛАРЫ: «КАРАГАСЫ»</a:t>
            </a:r>
            <a:endParaRPr lang="ru-RU" sz="5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ПОРАЗМЫШЛЯЙТЕ: Чему научились русские у местного населения?</a:t>
            </a:r>
            <a:endParaRPr lang="ru-RU" sz="5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Назовите названия районов области, где проживают эвенки и </a:t>
            </a:r>
            <a:r>
              <a:rPr lang="ru-RU" sz="5400" dirty="0" err="1" smtClean="0"/>
              <a:t>тофалары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        </a:t>
            </a:r>
            <a:r>
              <a:rPr lang="ru-RU" sz="7200" dirty="0" err="1" smtClean="0"/>
              <a:t>Катангский</a:t>
            </a:r>
            <a:r>
              <a:rPr lang="ru-RU" sz="7200" dirty="0" smtClean="0"/>
              <a:t>,</a:t>
            </a:r>
          </a:p>
          <a:p>
            <a:r>
              <a:rPr lang="ru-RU" sz="7200" dirty="0" smtClean="0"/>
              <a:t>                                       </a:t>
            </a:r>
            <a:r>
              <a:rPr lang="ru-RU" sz="7200" dirty="0" err="1" smtClean="0"/>
              <a:t>Нижнеудинский</a:t>
            </a:r>
            <a:r>
              <a:rPr lang="ru-RU" sz="7200" dirty="0" smtClean="0"/>
              <a:t>.</a:t>
            </a:r>
            <a:endParaRPr lang="ru-RU" sz="7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29" name="Picture 1" descr="D:\Мои документы\все мат. из флэшки 1\Курыкане, буряты, эв. тоф\Курыкане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4214842" cy="471490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 descr="http://web1.kunstkamera.ru/collection/pictures/sib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215370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№ 1,2,3-обереги</a:t>
            </a:r>
          </a:p>
          <a:p>
            <a:r>
              <a:rPr lang="ru-RU" i="1" dirty="0" smtClean="0"/>
              <a:t>№4,5-серьги</a:t>
            </a:r>
            <a:endParaRPr lang="ru-RU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 descr="http://afgan-bazar.ru/sites/default/files/images/ukrasheniya_0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357298"/>
            <a:ext cx="4572032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ile:Yu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7620000" cy="564360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www.culturemap.ru/upload/img/object_42.1222678840.43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71480"/>
            <a:ext cx="4914900" cy="621032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AFC1-2754-4E24-843B-AC3122999CF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C8E0D8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C8E0D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174</Words>
  <Application>Microsoft Office PowerPoint</Application>
  <PresentationFormat>Экран (4:3)</PresentationFormat>
  <Paragraphs>82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БУРЯТЫ, ЭВЕНКИ, ТОФАЛАРЫ – КОРЕННЫЕ НАРОДЫ  ПРИБАЙКАЛЬЯ.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ЭВЕНКИ</vt:lpstr>
      <vt:lpstr>Слайд 18</vt:lpstr>
      <vt:lpstr>ТУНГУСЫ (ЭВЕНКИ)</vt:lpstr>
      <vt:lpstr>Слайд 20</vt:lpstr>
      <vt:lpstr>Слайд 21</vt:lpstr>
      <vt:lpstr>Слайд 22</vt:lpstr>
      <vt:lpstr>Слайд 23</vt:lpstr>
      <vt:lpstr>ЭВЕНКИ НА ОХОТЕ</vt:lpstr>
      <vt:lpstr>Тофалары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ОБРЯДОВЫЕ ПРИНАДЛЕЖНОСТИ ТОФАЛАРОВ</vt:lpstr>
      <vt:lpstr>Слайд 34</vt:lpstr>
      <vt:lpstr>«Страна» пятисот жителей.</vt:lpstr>
      <vt:lpstr>ВОПРОС  1</vt:lpstr>
      <vt:lpstr>ОТВЕТ</vt:lpstr>
      <vt:lpstr>ВОПРОС  2</vt:lpstr>
      <vt:lpstr>Слайд 39</vt:lpstr>
      <vt:lpstr>ВОПРОС  3</vt:lpstr>
      <vt:lpstr>Слайд 41</vt:lpstr>
      <vt:lpstr>ВОПРОС  4</vt:lpstr>
      <vt:lpstr>Слайд 43</vt:lpstr>
      <vt:lpstr>ВОПРОС  5</vt:lpstr>
      <vt:lpstr>ВОПРОС  6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Коренные жители Иркутской области.</dc:title>
  <dc:creator>Библиотека</dc:creator>
  <cp:lastModifiedBy>Библиотека</cp:lastModifiedBy>
  <cp:revision>47</cp:revision>
  <dcterms:created xsi:type="dcterms:W3CDTF">2013-03-27T07:11:38Z</dcterms:created>
  <dcterms:modified xsi:type="dcterms:W3CDTF">2013-04-08T01:48:13Z</dcterms:modified>
</cp:coreProperties>
</file>