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96" r:id="rId6"/>
    <p:sldId id="261" r:id="rId7"/>
    <p:sldId id="262" r:id="rId8"/>
    <p:sldId id="263" r:id="rId9"/>
    <p:sldId id="274" r:id="rId10"/>
    <p:sldId id="272" r:id="rId11"/>
    <p:sldId id="303" r:id="rId12"/>
    <p:sldId id="304" r:id="rId13"/>
    <p:sldId id="264" r:id="rId14"/>
    <p:sldId id="302" r:id="rId15"/>
    <p:sldId id="269" r:id="rId16"/>
    <p:sldId id="305" r:id="rId17"/>
    <p:sldId id="301" r:id="rId18"/>
    <p:sldId id="268" r:id="rId19"/>
    <p:sldId id="266" r:id="rId20"/>
    <p:sldId id="267" r:id="rId21"/>
    <p:sldId id="279" r:id="rId22"/>
    <p:sldId id="276" r:id="rId23"/>
    <p:sldId id="277" r:id="rId24"/>
    <p:sldId id="275" r:id="rId25"/>
    <p:sldId id="278" r:id="rId26"/>
    <p:sldId id="280" r:id="rId27"/>
    <p:sldId id="281" r:id="rId28"/>
    <p:sldId id="299" r:id="rId29"/>
    <p:sldId id="298" r:id="rId30"/>
    <p:sldId id="297" r:id="rId31"/>
    <p:sldId id="282" r:id="rId32"/>
    <p:sldId id="284" r:id="rId33"/>
    <p:sldId id="285" r:id="rId34"/>
    <p:sldId id="286" r:id="rId35"/>
    <p:sldId id="306" r:id="rId36"/>
    <p:sldId id="287" r:id="rId37"/>
    <p:sldId id="288" r:id="rId38"/>
    <p:sldId id="289" r:id="rId39"/>
    <p:sldId id="290" r:id="rId40"/>
    <p:sldId id="291" r:id="rId41"/>
    <p:sldId id="292" r:id="rId42"/>
    <p:sldId id="294" r:id="rId43"/>
    <p:sldId id="293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93B09-9C65-4B3A-A057-DD77ED6D9E3E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E95AD-66BB-436F-97EB-9DC6B542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8FC0-141D-4391-90AA-D413F3592282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8DF5-0E71-41A7-8588-9922BA7170F5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DE6-9E76-4AB1-AA6F-4520087C3201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1BDB97-DD8F-46C8-A2BF-4BAECD99527B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090-7D04-40A8-ACB1-1F2FEF7F065C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24C7-E074-4028-A433-A5880B79E190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3235-A617-43B1-B755-F8E3D9801E47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01B9-7856-46FD-8083-B5A55B869325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1799-9E57-4F82-B7D8-DD4C0F60FD0E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B8E737-24F6-41C0-9FE5-C138868EC64C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7234-1C34-4D85-BCA1-0B96E15E4464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2E1F07-7A03-4FB3-8C26-118A2F50BB51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8BE4D9-7362-4B39-868E-306C23FE8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800" dirty="0" smtClean="0"/>
              <a:t>История культовых зданий города.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357430"/>
            <a:ext cx="8763000" cy="285752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ИРКУТСК</a:t>
            </a:r>
            <a:endParaRPr lang="ru-RU" sz="6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Так </a:t>
            </a:r>
            <a:r>
              <a:rPr lang="ru-RU" sz="3600" b="1" i="1" dirty="0" err="1"/>
              <a:t>Х</a:t>
            </a:r>
            <a:r>
              <a:rPr lang="ru-RU" sz="3600" b="1" i="1" dirty="0" err="1" smtClean="0"/>
              <a:t>арлампиевская</a:t>
            </a:r>
            <a:r>
              <a:rPr lang="ru-RU" sz="3600" b="1" i="1" dirty="0" smtClean="0"/>
              <a:t> ц</a:t>
            </a:r>
            <a:r>
              <a:rPr lang="ru-RU" sz="3600" b="1" dirty="0" smtClean="0"/>
              <a:t>ерковь </a:t>
            </a:r>
            <a:r>
              <a:rPr lang="ru-RU" sz="3600" b="1" i="1" dirty="0" smtClean="0"/>
              <a:t>выглядела до реставрации</a:t>
            </a:r>
            <a:endParaRPr lang="ru-RU" sz="3600" b="1" i="1" dirty="0"/>
          </a:p>
        </p:txBody>
      </p:sp>
      <p:pic>
        <p:nvPicPr>
          <p:cNvPr id="10242" name="Picture 2" descr="http://img-fotki.yandex.ru/get/4607/116046982.f/0_75bdb_54e45cf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500990" cy="542926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ПРЕОБРАЖЕНСКАЯ ЦЕРКОВЬ (1795-1811)</a:t>
            </a:r>
            <a:endParaRPr lang="ru-RU" dirty="0"/>
          </a:p>
        </p:txBody>
      </p:sp>
      <p:pic>
        <p:nvPicPr>
          <p:cNvPr id="56322" name="Picture 2" descr="http://img-fotki.yandex.ru/get/2710/77439788.9/0_6f6b3_d52e199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20000" cy="50768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Владимирская церковь  (1777-1790)</a:t>
            </a:r>
            <a:endParaRPr lang="ru-RU" dirty="0"/>
          </a:p>
        </p:txBody>
      </p:sp>
      <p:pic>
        <p:nvPicPr>
          <p:cNvPr id="57346" name="Picture 2" descr="http://www.pribaikal.ru/fileadmin/Images/Pribaikalye/Irkutsk/Albums/CityView/KNV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5286375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Крестовоздвиженская</a:t>
            </a:r>
            <a:r>
              <a:rPr lang="ru-RU" dirty="0" smtClean="0"/>
              <a:t> церковь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600" dirty="0" smtClean="0"/>
              <a:t>возведение каменного здания: 1747-1758г.г.)</a:t>
            </a:r>
            <a:endParaRPr lang="ru-RU" dirty="0"/>
          </a:p>
        </p:txBody>
      </p:sp>
      <p:pic>
        <p:nvPicPr>
          <p:cNvPr id="18434" name="Picture 2" descr="http://www.palytra.com/upload/wysiwyg/images/Church%20of%20the%20Exaltation%20of%20the%20C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357850" cy="535306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TScy;&amp;iecy;&amp;rcy;&amp;kcy;&amp;ocy;&amp;vcy;&amp;softcy; &amp;Vcy;&amp;ocy;&amp;zcy;&amp;dcy;&amp;vcy;&amp;icy;&amp;zhcy;&amp;iecy;&amp;ncy;&amp;icy;&amp;yacy; &amp;Kcy;&amp;rcy;&amp;iecy;&amp;scy;&amp;tcy;&amp;acy; &amp;Gcy;&amp;ocy;&amp;scy;&amp;pcy;&amp;ocy;&amp;dcy;&amp;ncy;&amp;yacy;, &amp;Icy;&amp;rcy;&amp;kcy;&amp;ucy;&amp;tcy;&amp;s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r>
              <a:rPr lang="ru-RU" sz="3200" dirty="0" smtClean="0"/>
              <a:t>роицкая церковь (приблизительно 1754-1752г.г.). В 1949 году в здании церкви устроен планетарий.</a:t>
            </a:r>
            <a:endParaRPr lang="ru-RU" dirty="0"/>
          </a:p>
        </p:txBody>
      </p:sp>
      <p:pic>
        <p:nvPicPr>
          <p:cNvPr id="13314" name="Picture 2" descr="http://icon.s.photosight.ru/img/0/0ad/3568165_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5375" cy="535306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ЗНАМЕНСКАЯ ЦЕРКОВЬ (1757-1760)</a:t>
            </a:r>
            <a:endParaRPr lang="ru-RU" dirty="0"/>
          </a:p>
        </p:txBody>
      </p:sp>
      <p:pic>
        <p:nvPicPr>
          <p:cNvPr id="58370" name="Picture 2" descr="http://www.gazetairkutsk.ru/wp-content/uploads/2011/09/irkutsk-church-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52568"/>
            <a:ext cx="4714908" cy="5405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Церковь Казанской Божьей Матери 1885 г.</a:t>
            </a:r>
            <a:endParaRPr lang="ru-RU" dirty="0"/>
          </a:p>
        </p:txBody>
      </p:sp>
      <p:pic>
        <p:nvPicPr>
          <p:cNvPr id="55298" name="Picture 2" descr="http://www.ircenter.ru/files/products/pics/158949/fullsize/83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2059"/>
            <a:ext cx="9039225" cy="54959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r>
              <a:rPr lang="ru-RU" sz="3600" dirty="0" smtClean="0"/>
              <a:t>ихвинская церковь (1754г.) Снесена в 1932 г.</a:t>
            </a:r>
            <a:endParaRPr lang="ru-RU" sz="3600" dirty="0"/>
          </a:p>
        </p:txBody>
      </p:sp>
      <p:pic>
        <p:nvPicPr>
          <p:cNvPr id="14338" name="Picture 2" descr="File:&amp;Icy;&amp;rcy;&amp;kcy;&amp;ucy;&amp;tcy;&amp;scy;&amp;kcy;. &amp;Tcy;&amp;icy;&amp;khcy;&amp;vcy;&amp;icy;&amp;ncy;&amp;scy;&amp;kcy;&amp;acy;&amp;yacy; &amp;tscy;&amp;iecy;&amp;rcy;&amp;kcy;&amp;ocy;&amp;vcy;&amp;softcy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762500" cy="507209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Чудотворская</a:t>
            </a:r>
            <a:r>
              <a:rPr lang="ru-RU" dirty="0" smtClean="0"/>
              <a:t> церковь </a:t>
            </a:r>
            <a:br>
              <a:rPr lang="ru-RU" dirty="0" smtClean="0"/>
            </a:br>
            <a:r>
              <a:rPr lang="ru-RU" dirty="0" smtClean="0"/>
              <a:t>(1744-1748г.г.)</a:t>
            </a:r>
            <a:endParaRPr lang="ru-RU" dirty="0"/>
          </a:p>
        </p:txBody>
      </p:sp>
      <p:pic>
        <p:nvPicPr>
          <p:cNvPr id="16386" name="Picture 2" descr="http://www.maxknow.ru/images/upload/articles46/1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4286280" cy="528641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ИРКУТСКИЙ ОСТРОГ</a:t>
            </a:r>
            <a:br>
              <a:rPr lang="ru-RU" dirty="0" smtClean="0"/>
            </a:br>
            <a:r>
              <a:rPr lang="ru-RU" dirty="0" smtClean="0"/>
              <a:t>1661 год.</a:t>
            </a:r>
            <a:endParaRPr lang="ru-RU" dirty="0"/>
          </a:p>
        </p:txBody>
      </p:sp>
      <p:pic>
        <p:nvPicPr>
          <p:cNvPr id="25602" name="Picture 2" descr="http://russights.ru/img/irkutsky_ostro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86676" cy="485778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Вознесенский монастырь ( 1749-1767г.г</a:t>
            </a:r>
            <a:r>
              <a:rPr lang="ru-RU" sz="3600" dirty="0" smtClean="0"/>
              <a:t>.) Не сохранился.</a:t>
            </a:r>
            <a:endParaRPr lang="ru-RU" sz="3600" dirty="0"/>
          </a:p>
        </p:txBody>
      </p:sp>
      <p:pic>
        <p:nvPicPr>
          <p:cNvPr id="15362" name="Picture 2" descr="http://www.pribaikal.ru/typo3temp/pics/7b28e6b7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638675" cy="478153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/>
              <a:t>Кафедральный Казанский собор (1875-1894г.г.)</a:t>
            </a:r>
            <a:br>
              <a:rPr lang="ru-RU" sz="3200" b="1" i="1" dirty="0" smtClean="0"/>
            </a:br>
            <a:r>
              <a:rPr lang="ru-RU" sz="3200" b="1" i="1" dirty="0" smtClean="0"/>
              <a:t>В апреле 1932 года взорван.</a:t>
            </a:r>
            <a:endParaRPr lang="ru-RU" sz="3200" b="1" i="1" dirty="0"/>
          </a:p>
        </p:txBody>
      </p:sp>
      <p:pic>
        <p:nvPicPr>
          <p:cNvPr id="37890" name="Picture 2" descr="http://www.gazetairkutsk.ru/wp-content/uploads/2010/09/sobor-k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72494" cy="522446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pribaikal.ru/uploads/pics/kazanskij-sobor-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00" cy="631983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mg.picsa.ru/pictures/0/000/125/615/125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Сравните!</a:t>
            </a:r>
            <a:endParaRPr lang="ru-RU" sz="4400" b="1" i="1" dirty="0"/>
          </a:p>
        </p:txBody>
      </p:sp>
      <p:pic>
        <p:nvPicPr>
          <p:cNvPr id="35842" name="Picture 2" descr="http://angara.net/image/4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286676" cy="55721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Часовенка  на площади – копия одной из башен разрушенного собора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32770" name="Picture 2" descr="http://lh3.ggpht.com/solar.kitten/SN4c8xuhJFI/AAAAAAAAAK8/sdy6tf5CepI/s800/img_2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095875" cy="542926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Польский костёл (1825. После пожара 1879г. восстановлен 1881-1884г.г.)</a:t>
            </a:r>
            <a:endParaRPr lang="ru-RU" sz="3600" b="1" i="1" dirty="0"/>
          </a:p>
        </p:txBody>
      </p:sp>
      <p:pic>
        <p:nvPicPr>
          <p:cNvPr id="40962" name="Picture 2" descr="http://www.baikalika.ru/upload/images/O%20Baikale/Irkutsk/large/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086350" cy="535306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Иркутская синагога (1879г.).</a:t>
            </a:r>
            <a:endParaRPr lang="ru-RU" sz="3600" b="1" i="1" dirty="0"/>
          </a:p>
        </p:txBody>
      </p:sp>
      <p:pic>
        <p:nvPicPr>
          <p:cNvPr id="39938" name="Picture 2" descr="73.01 &amp;Kcy;&amp;B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929618" cy="550070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Магометанская мечеть.</a:t>
            </a:r>
            <a:endParaRPr lang="ru-RU" dirty="0"/>
          </a:p>
        </p:txBody>
      </p:sp>
      <p:pic>
        <p:nvPicPr>
          <p:cNvPr id="52226" name="Picture 2" descr="http://img153.imageshack.us/img153/6964/35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572032" cy="4781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ru-RU" i="1" dirty="0" smtClean="0"/>
              <a:t>Жизнь Иркутска с 1857 до 1940 г.г.</a:t>
            </a:r>
            <a:endParaRPr lang="ru-RU" i="1" dirty="0"/>
          </a:p>
        </p:txBody>
      </p:sp>
      <p:pic>
        <p:nvPicPr>
          <p:cNvPr id="1026" name="Picture 2" descr="http://irkipedia.ru/sites/default/files/Tematicheskiy/Kul%27tura/Bibliotechnoe_delo/letopis_nita_roma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5072066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Якову </a:t>
            </a:r>
            <a:r>
              <a:rPr lang="ru-RU" dirty="0" err="1" smtClean="0"/>
              <a:t>Похабову</a:t>
            </a:r>
            <a:r>
              <a:rPr lang="ru-RU" dirty="0" smtClean="0"/>
              <a:t> – основателю Иркутского острога.</a:t>
            </a:r>
            <a:endParaRPr lang="ru-RU" dirty="0"/>
          </a:p>
        </p:txBody>
      </p:sp>
      <p:pic>
        <p:nvPicPr>
          <p:cNvPr id="24578" name="Picture 2" descr="http://pressa.irk.ru/images/editions/pt/2011/n39/1713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357850" cy="514353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i="1" dirty="0" smtClean="0"/>
              <a:t>В наши дни в Иркутске действуют </a:t>
            </a:r>
            <a:r>
              <a:rPr lang="ru-RU" sz="6600" i="1" dirty="0" smtClean="0"/>
              <a:t>23</a:t>
            </a:r>
            <a:r>
              <a:rPr lang="ru-RU" sz="4400" i="1" dirty="0" smtClean="0"/>
              <a:t> храма , большинство из них отреставрированы к юбилею города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1. В каком году был основан Иркутский острог? 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u="sng" dirty="0" smtClean="0"/>
              <a:t>ВОПРОСЫ КОМАНДАМ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1661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Фамилия основателя иркутского острога.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</a:t>
            </a:r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Иван </a:t>
            </a:r>
          </a:p>
          <a:p>
            <a:r>
              <a:rPr lang="ru-RU" sz="9600" dirty="0" smtClean="0"/>
              <a:t>         Похабов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Название самой древней церкви Иркутска, уцелевшей до наших дней.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ru-RU" sz="9400" b="1" i="1" dirty="0" smtClean="0"/>
              <a:t>Спасская!</a:t>
            </a:r>
          </a:p>
          <a:p>
            <a:r>
              <a:rPr lang="ru-RU" sz="7200" dirty="0" smtClean="0"/>
              <a:t>Первая из сохранившихся и первая из возведенных.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 называется  архитектурный стиль, характерный для православных храмов Иркутска?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Сибирский</a:t>
            </a:r>
          </a:p>
          <a:p>
            <a:r>
              <a:rPr lang="ru-RU" sz="9600" dirty="0" smtClean="0"/>
              <a:t>барокко.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герб Иркутска</a:t>
            </a:r>
            <a:endParaRPr lang="ru-RU" dirty="0"/>
          </a:p>
        </p:txBody>
      </p:sp>
      <p:pic>
        <p:nvPicPr>
          <p:cNvPr id="22530" name="Picture 2" descr="http://www.megabook.ru/MObjects2/data/pict2006/new/06s1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57298"/>
            <a:ext cx="4357718" cy="471487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Почему почти все храмы Иркутска возводились заново в </a:t>
            </a:r>
            <a:r>
              <a:rPr lang="en-US" sz="6000" dirty="0" smtClean="0"/>
              <a:t>XVIII-XIX</a:t>
            </a:r>
            <a:r>
              <a:rPr lang="ru-RU" sz="6000" smtClean="0"/>
              <a:t>в.в</a:t>
            </a:r>
            <a:r>
              <a:rPr lang="ru-RU" sz="6000" dirty="0" smtClean="0"/>
              <a:t>.?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ПРИЧИНА: </a:t>
            </a:r>
            <a:r>
              <a:rPr lang="ru-RU" sz="4000" b="1" i="1" dirty="0" smtClean="0">
                <a:solidFill>
                  <a:srgbClr val="FF0000"/>
                </a:solidFill>
              </a:rPr>
              <a:t>ПОЖАРЫ</a:t>
            </a:r>
            <a:endParaRPr lang="ru-RU" sz="4000" b="1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Какова судьба кафедрального Казанского собора?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№ 6: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Взорван в 1932 году.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Сост.: зав. библиотекой АИТ Щербина М.А.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«Великий пожар 1879 года в Иркутске»</a:t>
            </a:r>
            <a:endParaRPr lang="ru-RU" b="1" i="1" dirty="0"/>
          </a:p>
        </p:txBody>
      </p:sp>
      <p:pic>
        <p:nvPicPr>
          <p:cNvPr id="1026" name="Picture 2" descr="http://irkipedia.ru/sites/default/files/Tematicheskiy/Istoriya/Imperskiy_period_%281721-1917%29/800px-IKT_Fire_Roma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86808" cy="5214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СПАССКАЯ БАШНЯ </a:t>
            </a:r>
            <a:r>
              <a:rPr lang="ru-RU" sz="3600" dirty="0" smtClean="0"/>
              <a:t>ИРКУТСКОГО КРЕМЛЯ ДО ПОЖАРА</a:t>
            </a:r>
            <a:endParaRPr lang="ru-RU" sz="3600" dirty="0"/>
          </a:p>
        </p:txBody>
      </p:sp>
      <p:pic>
        <p:nvPicPr>
          <p:cNvPr id="21506" name="Picture 2" descr="http://irkipedia.ru/sites/default/files/Tematicheskiy/Istoriya/Russkaya_kolonizaciya/spass_tower_of_irkutsk_kreml_1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286392" cy="528638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СПАССКАЯ ЦЕРКОВЬ (1706-1710г.г.)</a:t>
            </a:r>
            <a:endParaRPr lang="ru-RU" dirty="0"/>
          </a:p>
        </p:txBody>
      </p:sp>
      <p:pic>
        <p:nvPicPr>
          <p:cNvPr id="20482" name="Picture 2" descr="http://www.rzdtv.ru/wp-content/uploads/2011/01/Irkutsk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858180" cy="614366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Богоявленский собор (1718-1746)</a:t>
            </a:r>
            <a:endParaRPr lang="ru-RU" dirty="0"/>
          </a:p>
        </p:txBody>
      </p:sp>
      <p:pic>
        <p:nvPicPr>
          <p:cNvPr id="19458" name="Picture 2" descr="http://s58.radikal.ru/i159/1002/b2/82d7757c8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57325"/>
            <a:ext cx="8096250" cy="54006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 smtClean="0"/>
              <a:t>Харлампиевская</a:t>
            </a:r>
            <a:r>
              <a:rPr lang="ru-RU" sz="3200" b="1" i="1" dirty="0" smtClean="0"/>
              <a:t> церковь (Морской храм)</a:t>
            </a:r>
            <a:br>
              <a:rPr lang="ru-RU" sz="3200" b="1" i="1" dirty="0" smtClean="0"/>
            </a:br>
            <a:r>
              <a:rPr lang="ru-RU" sz="3200" b="1" i="1" dirty="0" smtClean="0"/>
              <a:t>(1739)</a:t>
            </a:r>
            <a:endParaRPr lang="ru-RU" sz="3200" b="1" i="1" dirty="0"/>
          </a:p>
        </p:txBody>
      </p:sp>
      <p:pic>
        <p:nvPicPr>
          <p:cNvPr id="36866" name="Picture 2" descr="http://img-fotki.yandex.ru/get/4511/ru-kuzmin.5/0_5bcde_15b96f7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933950" cy="542926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BE4D9-7362-4B39-868E-306C23FE8DB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561</TotalTime>
  <Words>330</Words>
  <Application>Microsoft Office PowerPoint</Application>
  <PresentationFormat>Экран (4:3)</PresentationFormat>
  <Paragraphs>95</Paragraphs>
  <Slides>44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Бумажная</vt:lpstr>
      <vt:lpstr>ИРКУТСК</vt:lpstr>
      <vt:lpstr>ИРКУТСКИЙ ОСТРОГ 1661 год.</vt:lpstr>
      <vt:lpstr>Памятник Якову Похабову – основателю Иркутского острога.</vt:lpstr>
      <vt:lpstr>Первый герб Иркутска</vt:lpstr>
      <vt:lpstr>«Великий пожар 1879 года в Иркутске»</vt:lpstr>
      <vt:lpstr>СПАССКАЯ БАШНЯ ИРКУТСКОГО КРЕМЛЯ ДО ПОЖАРА</vt:lpstr>
      <vt:lpstr>СПАССКАЯ ЦЕРКОВЬ (1706-1710г.г.)</vt:lpstr>
      <vt:lpstr>Богоявленский собор (1718-1746)</vt:lpstr>
      <vt:lpstr>Харлампиевская церковь (Морской храм) (1739)</vt:lpstr>
      <vt:lpstr>Так Харлампиевская церковь выглядела до реставрации</vt:lpstr>
      <vt:lpstr>ПРЕОБРАЖЕНСКАЯ ЦЕРКОВЬ (1795-1811)</vt:lpstr>
      <vt:lpstr>Владимирская церковь  (1777-1790)</vt:lpstr>
      <vt:lpstr>Крестовоздвиженская церковь (возведение каменного здания: 1747-1758г.г.)</vt:lpstr>
      <vt:lpstr>Слайд 14</vt:lpstr>
      <vt:lpstr>Троицкая церковь (приблизительно 1754-1752г.г.). В 1949 году в здании церкви устроен планетарий.</vt:lpstr>
      <vt:lpstr>ЗНАМЕНСКАЯ ЦЕРКОВЬ (1757-1760)</vt:lpstr>
      <vt:lpstr>Церковь Казанской Божьей Матери 1885 г.</vt:lpstr>
      <vt:lpstr>Тихвинская церковь (1754г.) Снесена в 1932 г.</vt:lpstr>
      <vt:lpstr>Чудотворская церковь  (1744-1748г.г.)</vt:lpstr>
      <vt:lpstr>Вознесенский монастырь ( 1749-1767г.г.) Не сохранился.</vt:lpstr>
      <vt:lpstr>Кафедральный Казанский собор (1875-1894г.г.) В апреле 1932 года взорван.</vt:lpstr>
      <vt:lpstr>Слайд 22</vt:lpstr>
      <vt:lpstr>Слайд 23</vt:lpstr>
      <vt:lpstr>Сравните!</vt:lpstr>
      <vt:lpstr>Часовенка  на площади – копия одной из башен разрушенного собора.</vt:lpstr>
      <vt:lpstr>Польский костёл (1825. После пожара 1879г. восстановлен 1881-1884г.г.)</vt:lpstr>
      <vt:lpstr>Иркутская синагога (1879г.).</vt:lpstr>
      <vt:lpstr>Магометанская мечеть.</vt:lpstr>
      <vt:lpstr>Жизнь Иркутска с 1857 до 1940 г.г.</vt:lpstr>
      <vt:lpstr>Слайд 30</vt:lpstr>
      <vt:lpstr>ВОПРОСЫ КОМАНДАМ:</vt:lpstr>
      <vt:lpstr>Слайд 32</vt:lpstr>
      <vt:lpstr>ВОПРОС №2</vt:lpstr>
      <vt:lpstr>Слайд 34</vt:lpstr>
      <vt:lpstr>Слайд 35</vt:lpstr>
      <vt:lpstr>ВОПРОС № 3</vt:lpstr>
      <vt:lpstr>Слайд 37</vt:lpstr>
      <vt:lpstr>ВОПРОС №4</vt:lpstr>
      <vt:lpstr>Слайд 39</vt:lpstr>
      <vt:lpstr>ВОПРОС № 5</vt:lpstr>
      <vt:lpstr>Слайд 41</vt:lpstr>
      <vt:lpstr>ВОПРОС  № 6:</vt:lpstr>
      <vt:lpstr>ОТВЕТ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МЕСТА ИРКУТСКА</dc:title>
  <dc:creator>Библиотека</dc:creator>
  <cp:lastModifiedBy>Библиотека</cp:lastModifiedBy>
  <cp:revision>57</cp:revision>
  <dcterms:created xsi:type="dcterms:W3CDTF">2013-03-27T01:22:25Z</dcterms:created>
  <dcterms:modified xsi:type="dcterms:W3CDTF">2013-04-02T05:29:49Z</dcterms:modified>
</cp:coreProperties>
</file>