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9" r:id="rId4"/>
    <p:sldId id="287" r:id="rId5"/>
    <p:sldId id="288" r:id="rId6"/>
    <p:sldId id="289" r:id="rId7"/>
    <p:sldId id="264" r:id="rId8"/>
    <p:sldId id="259" r:id="rId9"/>
    <p:sldId id="258" r:id="rId10"/>
    <p:sldId id="292" r:id="rId11"/>
    <p:sldId id="260" r:id="rId12"/>
    <p:sldId id="267" r:id="rId13"/>
    <p:sldId id="291" r:id="rId14"/>
    <p:sldId id="310" r:id="rId15"/>
    <p:sldId id="297" r:id="rId16"/>
    <p:sldId id="268" r:id="rId17"/>
    <p:sldId id="261" r:id="rId18"/>
    <p:sldId id="262" r:id="rId19"/>
    <p:sldId id="266" r:id="rId20"/>
    <p:sldId id="263" r:id="rId21"/>
    <p:sldId id="270" r:id="rId22"/>
    <p:sldId id="271" r:id="rId23"/>
    <p:sldId id="281" r:id="rId24"/>
    <p:sldId id="276" r:id="rId25"/>
    <p:sldId id="272" r:id="rId26"/>
    <p:sldId id="273" r:id="rId27"/>
    <p:sldId id="275" r:id="rId28"/>
    <p:sldId id="277" r:id="rId29"/>
    <p:sldId id="278" r:id="rId30"/>
    <p:sldId id="282" r:id="rId31"/>
    <p:sldId id="274" r:id="rId32"/>
    <p:sldId id="280" r:id="rId33"/>
    <p:sldId id="283" r:id="rId34"/>
    <p:sldId id="279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26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886" autoAdjust="0"/>
  </p:normalViewPr>
  <p:slideViewPr>
    <p:cSldViewPr>
      <p:cViewPr varScale="1">
        <p:scale>
          <a:sx n="69" d="100"/>
          <a:sy n="69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C4028-6AFD-4A17-AAE3-716D0F60A085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F6CE0-D8D9-4CBC-9C52-41F15CF64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F68C-52C7-4BB7-AA20-C00F460F467E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3D41-755F-405A-8C6D-06561E0AE561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3968-A9F1-43F6-AC68-983A1D948E2E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2680-A946-4A20-983B-2D662B59321A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A4B4-5D46-46AF-AA04-40B55D893BD1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2ADA-4752-405D-BE50-EAE56FDF811D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54F4-66DA-4982-8421-52D4DFBEEE41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46B7-A8AE-4EDC-AB75-0A28632B0D25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8769-2B63-4E4E-B29A-88298875752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7EB4-733F-48EB-80C2-335F78D44C4B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F387-0DAA-489D-A458-EE0A7490AA38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DDA36-0750-4E0F-8C8F-EF6371E4B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72;&#1090;&#1077;&#1088;&#1080;&#1072;&#1083;&#1099;%20&#1087;&#1086;%20&#1048;&#1088;&#1082;&#1091;&#1090;.%20&#1086;&#1073;&#1083;.%20+%20&#1042;&#1080;&#1082;&#1090;&#1086;&#1088;&#1080;&#1085;&#1072;\&#1040;&#1085;&#1075;&#1072;&#1088;&#1089;&#1082;\&#1060;&#1077;&#1083;&#1080;&#1082;&#1089;%20&#1062;&#1072;&#1088;&#1080;&#1082;&#1072;&#1090;&#1080;%20-%20&#1044;&#1077;&#1074;&#1095;&#1086;&#1085;&#1082;&#1080;%20&#1090;&#1072;&#1085;&#1094;&#1091;&#1102;&#1090;%20&#1085;&#1072;%20&#1087;&#1072;&#1083;&#1091;&#1073;&#1077;%20(mp3ostrov.com)(1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72;&#1090;&#1077;&#1088;&#1080;&#1072;&#1083;&#1099;%20&#1087;&#1086;%20&#1048;&#1088;&#1082;&#1091;&#1090;.%20&#1086;&#1073;&#1083;.%20+%20&#1042;&#1080;&#1082;&#1090;&#1086;&#1088;&#1080;&#1085;&#1072;\&#1040;&#1085;&#1075;&#1072;&#1088;&#1089;&#1082;\Igor_+Yasnyy+-+Gorod+rozhdennyy+pobedoy(gimn+Angarska).mp3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«ГОРОД  МОЙ, ТЫ ТАКОЙ ОБАЯТЕЛЬНЫЙ!»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Страницы истории строительства </a:t>
            </a:r>
            <a:r>
              <a:rPr lang="ru-RU" dirty="0" err="1" smtClean="0"/>
              <a:t>Ангарска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Феликс Царикати - Девчонки танцуют на палубе (mp3ostrov.com)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6248" y="3143248"/>
            <a:ext cx="304800" cy="3048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6E8-DD46-4356-9FF3-97A6804568AD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angarsk.info/uploads/posts/2012-10/135005196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259" y="214290"/>
            <a:ext cx="8835741" cy="61436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9FF3-4406-4BBE-A41E-22D72BB4CF52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АНГАРСК\Первостр. Ю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416800" cy="585791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8A94-C9F1-4C05-9213-5FECD71E97E6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КИНОТЕАТР «ПОБЕДА» 1950год.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ои документы\АНГАРСК\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15370" cy="471490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5D2C-5B14-4BC5-B928-9636B700D64F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ap.liveangarsk.ru/files/images/img024.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429684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DDA8-7E25-46EB-ADA6-A4E96ACD4504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D:\Мои документы\Загрузки\Ан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35824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1951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 descr="http://liveangarsk.ru/files/images/TEC-10.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15370" cy="5214974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3F30-0090-4F5E-99A2-AF113BA9A681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АНГАРСКИЙ НЕФТЕХИМИЧЕСКИЙ КОМБИНАТ (АНХК)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Мои документы\АНГАРСК\GK3АНХ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05775" cy="492442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FC55-5BCE-4D3A-9521-ABD5EC362A2D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1539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АНГАРСКИЙ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НЕФТЕПЕРЕРАБАТЫВАЮЩИЙ </a:t>
            </a:r>
            <a:r>
              <a:rPr lang="ru-RU" sz="3200" dirty="0" smtClean="0"/>
              <a:t>ЗАВОД (НПЗ)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Мои документы\АНГАРСК\angarskii-nefteperabatyvayuschii-zavod-npz-anhk-0000999172-previewНПЗ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1500174"/>
            <a:ext cx="8429684" cy="507207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114D-3163-4B2C-9FB2-D3ED1F761D4A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АНГАРСКИЙ ЭЛЕКТРОЛИЗНЫЙ ХИМИЧЕСКИЙ КОМБИНАТ (АЭХК)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АНГАРСК\179252ae9aab271be23bf27adc9_prevАЭХ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429684" cy="492922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ABB1-ABA8-48D6-BFCE-FDC5BD88B854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и документы\АНГАРСК\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ED40-B221-40C7-BF3E-D6ABE4515D09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АНГАРСК\Китой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406692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034-512C-4746-B265-999247039151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КИТОЙСКИЙ МОСТ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и документы\АНГАРСК\most-520x349A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358246" cy="542928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25AB-DA16-4B26-9BAC-C30E97029AAB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F97-B0B5-4E6E-9D20-C33D82239670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МОЗАИКИ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домах  в 188 квартале</a:t>
            </a:r>
            <a:endParaRPr lang="ru-RU" dirty="0"/>
          </a:p>
        </p:txBody>
      </p:sp>
      <p:pic>
        <p:nvPicPr>
          <p:cNvPr id="14338" name="Picture 2" descr="D:\Мои документы\АНГАРСК\2mosaiki-520x320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15370" cy="49292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АНГАРСК\18-520x324A19.jpg"/>
          <p:cNvPicPr>
            <a:picLocks noChangeAspect="1" noChangeArrowheads="1"/>
          </p:cNvPicPr>
          <p:nvPr/>
        </p:nvPicPr>
        <p:blipFill>
          <a:blip r:embed="rId2"/>
          <a:srcRect b="5682"/>
          <a:stretch>
            <a:fillRect/>
          </a:stretch>
        </p:blipFill>
        <p:spPr bwMode="auto">
          <a:xfrm>
            <a:off x="642910" y="1142984"/>
            <a:ext cx="7643866" cy="537661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A645-3693-4C68-9854-BFA6D31749FC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МОЗАИКИ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домах  в 188 квартале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АНГАРСКИЙ МУЗЕЙ ПОБЕДЫ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Мои документы\АНГАРСК\A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01056" cy="542926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CDAC-E41E-42AB-B1B8-0F67D757C0B2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ЧАСОВ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Мои документы\АНГАРСК\Museumzasov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86808" cy="500066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32F1-FCE3-4976-BA21-56FA66E9F77A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ЭКСПОНАТЫ АНГАРСКОГО МУЗЕЯ ЧАСОВ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Мои документы\АНГАРСК\634430450709121250ЧА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58246" cy="535782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B17A-1FD4-4A22-9475-F7EA5CE4F80E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ЛЕНИНА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Мои документы\АНГАРСК\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15370" cy="535782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BCAE-9D4F-4514-9864-E39971002FB1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Мои документы\АНГАРСК\Ф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85E1-7892-42E3-B049-AD6533EAB5BD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ВОИНАМ, ПОГИБШИМ В «ГОРЯЧИХ ТОЧКАХ» 2007г.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Мои документы\АНГАРСК\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12"/>
            <a:ext cx="8072494" cy="542928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C919-3D12-4980-9605-7B7E32A87BB9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СПАССКАЯ ЧАСОВНЯ  2000г.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Мои документы\АНГАРСК\zasovna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72494" cy="507209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BA23-2D3B-43F5-8FFE-B153CE1468B2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ои документы\АНГАРСК\18КИТ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00075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DD32-7A1F-4687-B3AF-D20018FB5583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СВЯТО-ТРОИЦКИЙ ХРАМ  2006г.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hservice.ru/upload/cities/2012Aug/1343974329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15370" cy="478634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C055-9104-4E71-8D9E-127C921D93F9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КИНОТЕАТР «МИР»  1951г.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Мои документы\АНГАРСК\mirФ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43932" cy="564357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D98C-80B7-4CE2-8E28-092AE768E0CB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Мои документы\АНГАРСК\lenina-520x382A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00079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F237-309A-4087-8689-C3273045F401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5" name="Picture 1" descr="D:\Мои документы\АНГАРСК\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215370" cy="664371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BF3-590A-4F62-BADF-07DD6FECB7E9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Мои документы\АНГАРСК\centerФ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485778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4EA5-2B0E-4DE7-9B13-6D138F0834EC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1. Назовите фамилию одного из первостроителей Ангарска, о котором вы сегодня узнали.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РОБЕРТ ЗУРАБОВ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2. Почему </a:t>
            </a:r>
            <a:r>
              <a:rPr lang="ru-RU" sz="5400" dirty="0" err="1" smtClean="0"/>
              <a:t>Ангарск</a:t>
            </a:r>
            <a:r>
              <a:rPr lang="ru-RU" sz="5400" dirty="0" smtClean="0"/>
              <a:t> называют «Город, рождённый победой»?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Первый десант строителей прибыл в 1945году. В строительстве города участвовало много фронтовиков.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3. Назовите основные градообразующие предприятия </a:t>
            </a:r>
            <a:r>
              <a:rPr lang="ru-RU" sz="5400" dirty="0" err="1" smtClean="0"/>
              <a:t>Ангарска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документы\АНГАРСК\1_editedАнгар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35798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86EE-7B20-44DB-8FCB-068188D2F89A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400" dirty="0" smtClean="0"/>
              <a:t>Ангарский электролизный комбинат (АЭХК)</a:t>
            </a:r>
          </a:p>
          <a:p>
            <a:r>
              <a:rPr lang="ru-RU" sz="5400" dirty="0" smtClean="0"/>
              <a:t>Ангарский нефтехимический комбинат (АНХК)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4. Какую продукцию выпускала ТЭЦ -  1?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Электричество и золу.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5. Сколько лет в 2013 году исполнится Ангарску?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             62 года (1951)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6. Как вы думаете, почему до недавнего времени в </a:t>
            </a:r>
            <a:r>
              <a:rPr lang="ru-RU" sz="5400" dirty="0" err="1" smtClean="0"/>
              <a:t>Ангарск</a:t>
            </a:r>
            <a:r>
              <a:rPr lang="ru-RU" sz="5400" dirty="0" smtClean="0"/>
              <a:t> въезд иностранцам был запрещён?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 промышленной зоне города действовали секретные предприятия.</a:t>
            </a:r>
            <a:endParaRPr lang="ru-RU" sz="5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7AAD-1B60-445E-92A9-8AF29C921CC3}" type="datetime1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и документы\АНГАРСК\stella-520x368A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64371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2764-3220-4A4B-99B7-254AC908A863}" type="datetime1">
              <a:rPr lang="ru-RU" smtClean="0"/>
              <a:pPr/>
              <a:t>25.10.2013</a:t>
            </a:fld>
            <a:endParaRPr lang="ru-RU" dirty="0"/>
          </a:p>
        </p:txBody>
      </p:sp>
      <p:pic>
        <p:nvPicPr>
          <p:cNvPr id="8" name="Igor_+Yasnyy+-+Gorod+rozhdennyy+pobedoy(gimn+Angarska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АНГАРСК\Ангар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85791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FD7A-B737-4B9F-941A-0A792E72DB3B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АНГАРСК\Ангар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578647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6FC5-AC47-4664-8F55-7AE9492D02A5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и документы\АНГАРСК\48Китой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585791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746D-8277-4E54-AC57-193DC81F3459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Первые строительные площадки Ангарска.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АНГАРСК\Первост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2" cy="464347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D9-16BD-45A2-8688-78EA9C20D614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Посёлок </a:t>
            </a:r>
            <a:r>
              <a:rPr lang="ru-RU" dirty="0" err="1" smtClean="0"/>
              <a:t>Майск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Мои документы\АНГАРСК\МАЙС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358246" cy="542928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DDA36-0750-4E0F-8C8F-EF6371E4BF3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7AA6-FE5D-4705-990A-F4371A658FE1}" type="datetime1">
              <a:rPr lang="ru-RU" smtClean="0"/>
              <a:pPr/>
              <a:t>25.10.2013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305</Words>
  <Application>Microsoft Office PowerPoint</Application>
  <PresentationFormat>Экран (4:3)</PresentationFormat>
  <Paragraphs>136</Paragraphs>
  <Slides>47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«ГОРОД  МОЙ, ТЫ ТАКОЙ ОБАЯТЕЛЬНЫЙ!»</vt:lpstr>
      <vt:lpstr>Слайд 2</vt:lpstr>
      <vt:lpstr>Слайд 3</vt:lpstr>
      <vt:lpstr>Слайд 4</vt:lpstr>
      <vt:lpstr>Слайд 5</vt:lpstr>
      <vt:lpstr>Слайд 6</vt:lpstr>
      <vt:lpstr>Слайд 7</vt:lpstr>
      <vt:lpstr>Первые строительные площадки Ангарска.</vt:lpstr>
      <vt:lpstr>Посёлок Майск</vt:lpstr>
      <vt:lpstr>Слайд 10</vt:lpstr>
      <vt:lpstr>Слайд 11</vt:lpstr>
      <vt:lpstr>КИНОТЕАТР «ПОБЕДА» 1950год.</vt:lpstr>
      <vt:lpstr>Слайд 13</vt:lpstr>
      <vt:lpstr>Слайд 14</vt:lpstr>
      <vt:lpstr>1951 год</vt:lpstr>
      <vt:lpstr>АНГАРСКИЙ НЕФТЕХИМИЧЕСКИЙ КОМБИНАТ (АНХК)</vt:lpstr>
      <vt:lpstr>АНГАРСКИЙ  НЕФТЕПЕРЕРАБАТЫВАЮЩИЙ ЗАВОД (НПЗ)</vt:lpstr>
      <vt:lpstr>АНГАРСКИЙ ЭЛЕКТРОЛИЗНЫЙ ХИМИЧЕСКИЙ КОМБИНАТ (АЭХК)</vt:lpstr>
      <vt:lpstr>Слайд 19</vt:lpstr>
      <vt:lpstr>КИТОЙСКИЙ МОСТ</vt:lpstr>
      <vt:lpstr>МОЗАИКИ  на домах  в 188 квартале</vt:lpstr>
      <vt:lpstr>Слайд 22</vt:lpstr>
      <vt:lpstr>АНГАРСКИЙ МУЗЕЙ ПОБЕДЫ</vt:lpstr>
      <vt:lpstr>МУЗЕЙ ЧАСОВ</vt:lpstr>
      <vt:lpstr>ЭКСПОНАТЫ АНГАРСКОГО МУЗЕЯ ЧАСОВ</vt:lpstr>
      <vt:lpstr>ПЛОЩАДЬ ЛЕНИНА</vt:lpstr>
      <vt:lpstr>Слайд 27</vt:lpstr>
      <vt:lpstr>ПАМЯТНИК ВОИНАМ, ПОГИБШИМ В «ГОРЯЧИХ ТОЧКАХ» 2007г.</vt:lpstr>
      <vt:lpstr>СПАССКАЯ ЧАСОВНЯ  2000г.</vt:lpstr>
      <vt:lpstr>СВЯТО-ТРОИЦКИЙ ХРАМ  2006г.</vt:lpstr>
      <vt:lpstr>КИНОТЕАТР «МИР»  1951г.</vt:lpstr>
      <vt:lpstr>Слайд 32</vt:lpstr>
      <vt:lpstr>Слайд 33</vt:lpstr>
      <vt:lpstr>Слайд 34</vt:lpstr>
      <vt:lpstr>ВОПРОСЫ:</vt:lpstr>
      <vt:lpstr>ОТВЕТ</vt:lpstr>
      <vt:lpstr>Слайд 37</vt:lpstr>
      <vt:lpstr>ОТВЕТ</vt:lpstr>
      <vt:lpstr>Слайд 39</vt:lpstr>
      <vt:lpstr>ОТВЕТ</vt:lpstr>
      <vt:lpstr>Слайд 41</vt:lpstr>
      <vt:lpstr>ОТВЕТ</vt:lpstr>
      <vt:lpstr>Слайд 43</vt:lpstr>
      <vt:lpstr>ОТВЕТ</vt:lpstr>
      <vt:lpstr>Слайд 45</vt:lpstr>
      <vt:lpstr>Слайд 46</vt:lpstr>
      <vt:lpstr>Слайд 47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«Город родной, ты такой обаятельный!»</dc:title>
  <dc:creator>Библиотека</dc:creator>
  <cp:lastModifiedBy>Секретарь</cp:lastModifiedBy>
  <cp:revision>105</cp:revision>
  <dcterms:created xsi:type="dcterms:W3CDTF">2013-02-19T04:01:52Z</dcterms:created>
  <dcterms:modified xsi:type="dcterms:W3CDTF">2013-10-25T00:54:00Z</dcterms:modified>
</cp:coreProperties>
</file>